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4"/>
  </p:notesMasterIdLst>
  <p:handoutMasterIdLst>
    <p:handoutMasterId r:id="rId15"/>
  </p:handoutMasterIdLst>
  <p:sldIdLst>
    <p:sldId id="4242" r:id="rId5"/>
    <p:sldId id="4283" r:id="rId6"/>
    <p:sldId id="4491" r:id="rId7"/>
    <p:sldId id="4492" r:id="rId8"/>
    <p:sldId id="4497" r:id="rId9"/>
    <p:sldId id="4496" r:id="rId10"/>
    <p:sldId id="4495" r:id="rId11"/>
    <p:sldId id="4294" r:id="rId12"/>
    <p:sldId id="447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verview" id="{5595279B-FF34-48CC-B444-3A0800B824DD}">
          <p14:sldIdLst>
            <p14:sldId id="4242"/>
            <p14:sldId id="4283"/>
            <p14:sldId id="4491"/>
            <p14:sldId id="4492"/>
            <p14:sldId id="4497"/>
            <p14:sldId id="4496"/>
          </p14:sldIdLst>
        </p14:section>
        <p14:section name="Training &amp; Support" id="{1ADE039B-7211-4895-9D70-EF95FB61656E}">
          <p14:sldIdLst>
            <p14:sldId id="4495"/>
            <p14:sldId id="4294"/>
            <p14:sldId id="4477"/>
          </p14:sldIdLst>
        </p14:section>
      </p14:sectionLst>
    </p:ext>
    <p:ext uri="{EFAFB233-063F-42B5-8137-9DF3F51BA10A}">
      <p15:sldGuideLst xmlns:p15="http://schemas.microsoft.com/office/powerpoint/2012/main">
        <p15:guide id="1" orient="horz" pos="2256" userDrawn="1">
          <p15:clr>
            <a:srgbClr val="A4A3A4"/>
          </p15:clr>
        </p15:guide>
        <p15:guide id="2" pos="5496" userDrawn="1">
          <p15:clr>
            <a:srgbClr val="A4A3A4"/>
          </p15:clr>
        </p15:guide>
        <p15:guide id="3" pos="5376" userDrawn="1">
          <p15:clr>
            <a:srgbClr val="A4A3A4"/>
          </p15:clr>
        </p15:guide>
        <p15:guide id="4" pos="3264" userDrawn="1">
          <p15:clr>
            <a:srgbClr val="A4A3A4"/>
          </p15:clr>
        </p15:guide>
        <p15:guide id="5" orient="horz" pos="936" userDrawn="1">
          <p15:clr>
            <a:srgbClr val="A4A3A4"/>
          </p15:clr>
        </p15:guide>
        <p15:guide id="6" orient="horz" pos="3312" userDrawn="1">
          <p15:clr>
            <a:srgbClr val="A4A3A4"/>
          </p15:clr>
        </p15:guide>
        <p15:guide id="7" pos="528" userDrawn="1">
          <p15:clr>
            <a:srgbClr val="A4A3A4"/>
          </p15:clr>
        </p15:guide>
        <p15:guide id="8" pos="7008" userDrawn="1">
          <p15:clr>
            <a:srgbClr val="A4A3A4"/>
          </p15:clr>
        </p15:guide>
        <p15:guide id="9" pos="3600" userDrawn="1">
          <p15:clr>
            <a:srgbClr val="A4A3A4"/>
          </p15:clr>
        </p15:guide>
        <p15:guide id="10" pos="1992" userDrawn="1">
          <p15:clr>
            <a:srgbClr val="A4A3A4"/>
          </p15:clr>
        </p15:guide>
        <p15:guide id="11" pos="1128" userDrawn="1">
          <p15:clr>
            <a:srgbClr val="A4A3A4"/>
          </p15:clr>
        </p15:guide>
        <p15:guide id="12" pos="3840" userDrawn="1">
          <p15:clr>
            <a:srgbClr val="A4A3A4"/>
          </p15:clr>
        </p15:guide>
        <p15:guide id="13" orient="horz" pos="216" userDrawn="1">
          <p15:clr>
            <a:srgbClr val="A4A3A4"/>
          </p15:clr>
        </p15:guide>
        <p15:guide id="14" orient="horz" pos="2952"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DB93001-8AD5-FF2D-9E31-7F6FC0488331}" name="Darnaby, Amirah [USA]" initials="DA[" userId="S::606114@bah.com::f077a744-cf98-48d5-b1c7-14c8b9b31f95" providerId="AD"/>
  <p188:author id="{FE773425-DCBE-40C8-369B-3082328642C1}" name="Bernard, Julie [USA]" initials="B[" userId="S::556082@bah.com::af34d593-5397-4f2d-b8b3-91ad970aeccb" providerId="AD"/>
  <p188:author id="{40BD6233-20AA-36DB-381E-BE89A42731F6}" name="Brugman, Saloeun - ETA CTR" initials="BSEC" userId="S::Brugman.Saloeun@dol.gov::acebf664-8a39-4b19-af4c-cb6778039ef0" providerId="AD"/>
  <p188:author id="{304DE442-7835-854D-0998-DA3DF0B33A32}" name="Felder, Lakeisha - ETA" initials="LF" userId="S::Felder.Lakeisha@dol.gov::3b532440-b021-4580-87b3-4b01c03554c1" providerId="AD"/>
  <p188:author id="{BEC73745-0022-5BAD-38BF-E84F255DA8F5}" name="Williams, Bradford M - ETA CTR" initials="BW" userId="S::Williams.Bradford.M@dol.gov::523a0402-fd43-4724-961c-ee7aa5e4cf9c" providerId="AD"/>
  <p188:author id="{C828D9AD-14C7-B7A3-334C-1848B353832F}" name="Williams, Brad [USA]" initials="WB[" userId="S::581402@bah.com::8f19c238-7e93-4a8c-821d-b9e3608951e6" providerId="AD"/>
  <p188:author id="{D06898B6-6DF3-51F1-F4FD-C32637ACD2FC}" name="McGee, Erin L - ETA" initials="EM" userId="S::McGee.Erin.L@dol.gov::3c27883b-dba5-4309-b077-68521528e6a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Forman, Avery [USA]" initials="FA[" lastIdx="4" clrIdx="0">
    <p:extLst>
      <p:ext uri="{19B8F6BF-5375-455C-9EA6-DF929625EA0E}">
        <p15:presenceInfo xmlns:p15="http://schemas.microsoft.com/office/powerpoint/2012/main" userId="S::590478@bah.com::ac2b4343-160f-4710-82e2-7e3ed6372d89" providerId="AD"/>
      </p:ext>
    </p:extLst>
  </p:cmAuthor>
  <p:cmAuthor id="2" name="Darnaby, Amirah [USA]" initials="DA[" lastIdx="1" clrIdx="1">
    <p:extLst>
      <p:ext uri="{19B8F6BF-5375-455C-9EA6-DF929625EA0E}">
        <p15:presenceInfo xmlns:p15="http://schemas.microsoft.com/office/powerpoint/2012/main" userId="S::606114@bah.com::f077a744-cf98-48d5-b1c7-14c8b9b31f95" providerId="AD"/>
      </p:ext>
    </p:extLst>
  </p:cmAuthor>
  <p:cmAuthor id="3" name="Williams, Brad [USA]" initials="WB[" lastIdx="1" clrIdx="2">
    <p:extLst>
      <p:ext uri="{19B8F6BF-5375-455C-9EA6-DF929625EA0E}">
        <p15:presenceInfo xmlns:p15="http://schemas.microsoft.com/office/powerpoint/2012/main" userId="S::581402@bah.com::8f19c238-7e93-4a8c-821d-b9e3608951e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50"/>
    <a:srgbClr val="D83747"/>
    <a:srgbClr val="919191"/>
    <a:srgbClr val="38495F"/>
    <a:srgbClr val="25408F"/>
    <a:srgbClr val="00B0F0"/>
    <a:srgbClr val="6B6B6B"/>
    <a:srgbClr val="24408F"/>
    <a:srgbClr val="2C3B4E"/>
    <a:srgbClr val="00A1D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2D5ABB26-0587-4C30-8999-92F81FD0307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906"/>
    <p:restoredTop sz="94694"/>
  </p:normalViewPr>
  <p:slideViewPr>
    <p:cSldViewPr snapToGrid="0">
      <p:cViewPr varScale="1">
        <p:scale>
          <a:sx n="121" d="100"/>
          <a:sy n="121" d="100"/>
        </p:scale>
        <p:origin x="1104" y="176"/>
      </p:cViewPr>
      <p:guideLst>
        <p:guide orient="horz" pos="2256"/>
        <p:guide pos="5496"/>
        <p:guide pos="5376"/>
        <p:guide pos="3264"/>
        <p:guide orient="horz" pos="936"/>
        <p:guide orient="horz" pos="3312"/>
        <p:guide pos="528"/>
        <p:guide pos="7008"/>
        <p:guide pos="3600"/>
        <p:guide pos="1992"/>
        <p:guide pos="1128"/>
        <p:guide pos="3840"/>
        <p:guide orient="horz" pos="216"/>
        <p:guide orient="horz" pos="2952"/>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 Id="rId22"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itzpatrick, Emily [USA]" userId="d027aa90-702d-4d8e-9a81-1fe72c0a5e2d" providerId="ADAL" clId="{E53C7E90-52D4-489C-A9BB-0ACA89CB80E7}"/>
    <pc:docChg chg="undo custSel modSld modSection">
      <pc:chgData name="Fitzpatrick, Emily [USA]" userId="d027aa90-702d-4d8e-9a81-1fe72c0a5e2d" providerId="ADAL" clId="{E53C7E90-52D4-489C-A9BB-0ACA89CB80E7}" dt="2024-07-17T19:16:24.574" v="1007" actId="13244"/>
      <pc:docMkLst>
        <pc:docMk/>
      </pc:docMkLst>
      <pc:sldChg chg="modSp mod">
        <pc:chgData name="Fitzpatrick, Emily [USA]" userId="d027aa90-702d-4d8e-9a81-1fe72c0a5e2d" providerId="ADAL" clId="{E53C7E90-52D4-489C-A9BB-0ACA89CB80E7}" dt="2024-07-17T19:03:10.855" v="21" actId="962"/>
        <pc:sldMkLst>
          <pc:docMk/>
          <pc:sldMk cId="220643898" sldId="4242"/>
        </pc:sldMkLst>
        <pc:spChg chg="ord">
          <ac:chgData name="Fitzpatrick, Emily [USA]" userId="d027aa90-702d-4d8e-9a81-1fe72c0a5e2d" providerId="ADAL" clId="{E53C7E90-52D4-489C-A9BB-0ACA89CB80E7}" dt="2024-07-17T19:03:05.253" v="20" actId="13244"/>
          <ac:spMkLst>
            <pc:docMk/>
            <pc:sldMk cId="220643898" sldId="4242"/>
            <ac:spMk id="3" creationId="{BA6FE192-CE12-C238-71AF-2AB15F783298}"/>
          </ac:spMkLst>
        </pc:spChg>
        <pc:spChg chg="mod ord">
          <ac:chgData name="Fitzpatrick, Emily [USA]" userId="d027aa90-702d-4d8e-9a81-1fe72c0a5e2d" providerId="ADAL" clId="{E53C7E90-52D4-489C-A9BB-0ACA89CB80E7}" dt="2024-07-17T19:03:02.069" v="19" actId="962"/>
          <ac:spMkLst>
            <pc:docMk/>
            <pc:sldMk cId="220643898" sldId="4242"/>
            <ac:spMk id="6" creationId="{E061BC80-3F15-9C98-1AC1-0FCDFFA1904B}"/>
          </ac:spMkLst>
        </pc:spChg>
        <pc:picChg chg="mod">
          <ac:chgData name="Fitzpatrick, Emily [USA]" userId="d027aa90-702d-4d8e-9a81-1fe72c0a5e2d" providerId="ADAL" clId="{E53C7E90-52D4-489C-A9BB-0ACA89CB80E7}" dt="2024-07-17T19:03:10.855" v="21" actId="962"/>
          <ac:picMkLst>
            <pc:docMk/>
            <pc:sldMk cId="220643898" sldId="4242"/>
            <ac:picMk id="13" creationId="{966B6540-2EAF-C795-3245-91F67B7B60C0}"/>
          </ac:picMkLst>
        </pc:picChg>
      </pc:sldChg>
      <pc:sldChg chg="modSp mod">
        <pc:chgData name="Fitzpatrick, Emily [USA]" userId="d027aa90-702d-4d8e-9a81-1fe72c0a5e2d" providerId="ADAL" clId="{E53C7E90-52D4-489C-A9BB-0ACA89CB80E7}" dt="2024-07-17T19:15:56.414" v="1005" actId="13244"/>
        <pc:sldMkLst>
          <pc:docMk/>
          <pc:sldMk cId="87311196" sldId="4283"/>
        </pc:sldMkLst>
        <pc:spChg chg="ord">
          <ac:chgData name="Fitzpatrick, Emily [USA]" userId="d027aa90-702d-4d8e-9a81-1fe72c0a5e2d" providerId="ADAL" clId="{E53C7E90-52D4-489C-A9BB-0ACA89CB80E7}" dt="2024-07-17T19:10:58.371" v="748" actId="13244"/>
          <ac:spMkLst>
            <pc:docMk/>
            <pc:sldMk cId="87311196" sldId="4283"/>
            <ac:spMk id="3" creationId="{DE8B914D-E15D-B924-5EBA-9C07C62D15D9}"/>
          </ac:spMkLst>
        </pc:spChg>
        <pc:spChg chg="ord">
          <ac:chgData name="Fitzpatrick, Emily [USA]" userId="d027aa90-702d-4d8e-9a81-1fe72c0a5e2d" providerId="ADAL" clId="{E53C7E90-52D4-489C-A9BB-0ACA89CB80E7}" dt="2024-07-17T19:11:01.656" v="749" actId="13244"/>
          <ac:spMkLst>
            <pc:docMk/>
            <pc:sldMk cId="87311196" sldId="4283"/>
            <ac:spMk id="5" creationId="{2F04AF07-CE17-7F8B-22C7-BB5D57C8DC86}"/>
          </ac:spMkLst>
        </pc:spChg>
        <pc:spChg chg="ord">
          <ac:chgData name="Fitzpatrick, Emily [USA]" userId="d027aa90-702d-4d8e-9a81-1fe72c0a5e2d" providerId="ADAL" clId="{E53C7E90-52D4-489C-A9BB-0ACA89CB80E7}" dt="2024-07-17T19:15:25.063" v="1003" actId="13244"/>
          <ac:spMkLst>
            <pc:docMk/>
            <pc:sldMk cId="87311196" sldId="4283"/>
            <ac:spMk id="26" creationId="{AF489A29-02B9-0023-F0EB-DF1A03578B0A}"/>
          </ac:spMkLst>
        </pc:spChg>
        <pc:spChg chg="ord">
          <ac:chgData name="Fitzpatrick, Emily [USA]" userId="d027aa90-702d-4d8e-9a81-1fe72c0a5e2d" providerId="ADAL" clId="{E53C7E90-52D4-489C-A9BB-0ACA89CB80E7}" dt="2024-07-17T19:14:49.228" v="1000" actId="13244"/>
          <ac:spMkLst>
            <pc:docMk/>
            <pc:sldMk cId="87311196" sldId="4283"/>
            <ac:spMk id="27" creationId="{B0D34B04-620A-729A-E4B1-4A9F770E9055}"/>
          </ac:spMkLst>
        </pc:spChg>
        <pc:spChg chg="ord">
          <ac:chgData name="Fitzpatrick, Emily [USA]" userId="d027aa90-702d-4d8e-9a81-1fe72c0a5e2d" providerId="ADAL" clId="{E53C7E90-52D4-489C-A9BB-0ACA89CB80E7}" dt="2024-07-17T19:14:25.596" v="997" actId="13244"/>
          <ac:spMkLst>
            <pc:docMk/>
            <pc:sldMk cId="87311196" sldId="4283"/>
            <ac:spMk id="28" creationId="{F9986657-3C83-3626-3AD4-B70D098EE1F7}"/>
          </ac:spMkLst>
        </pc:spChg>
        <pc:spChg chg="mod">
          <ac:chgData name="Fitzpatrick, Emily [USA]" userId="d027aa90-702d-4d8e-9a81-1fe72c0a5e2d" providerId="ADAL" clId="{E53C7E90-52D4-489C-A9BB-0ACA89CB80E7}" dt="2024-07-17T19:10:38.647" v="744" actId="962"/>
          <ac:spMkLst>
            <pc:docMk/>
            <pc:sldMk cId="87311196" sldId="4283"/>
            <ac:spMk id="29" creationId="{1E1932F4-43D9-77E6-3327-9F5C2D5042EA}"/>
          </ac:spMkLst>
        </pc:spChg>
        <pc:spChg chg="mod ord">
          <ac:chgData name="Fitzpatrick, Emily [USA]" userId="d027aa90-702d-4d8e-9a81-1fe72c0a5e2d" providerId="ADAL" clId="{E53C7E90-52D4-489C-A9BB-0ACA89CB80E7}" dt="2024-07-17T19:12:50.180" v="773" actId="962"/>
          <ac:spMkLst>
            <pc:docMk/>
            <pc:sldMk cId="87311196" sldId="4283"/>
            <ac:spMk id="31" creationId="{E63118A9-2B4E-3BA9-5A9F-450C2EAC2884}"/>
          </ac:spMkLst>
        </pc:spChg>
        <pc:spChg chg="mod">
          <ac:chgData name="Fitzpatrick, Emily [USA]" userId="d027aa90-702d-4d8e-9a81-1fe72c0a5e2d" providerId="ADAL" clId="{E53C7E90-52D4-489C-A9BB-0ACA89CB80E7}" dt="2024-07-17T19:10:51.335" v="747" actId="962"/>
          <ac:spMkLst>
            <pc:docMk/>
            <pc:sldMk cId="87311196" sldId="4283"/>
            <ac:spMk id="36" creationId="{F19A78E0-BE52-F94B-C13B-13B3934C2D5D}"/>
          </ac:spMkLst>
        </pc:spChg>
        <pc:spChg chg="ord">
          <ac:chgData name="Fitzpatrick, Emily [USA]" userId="d027aa90-702d-4d8e-9a81-1fe72c0a5e2d" providerId="ADAL" clId="{E53C7E90-52D4-489C-A9BB-0ACA89CB80E7}" dt="2024-07-17T19:12:46.931" v="772" actId="13244"/>
          <ac:spMkLst>
            <pc:docMk/>
            <pc:sldMk cId="87311196" sldId="4283"/>
            <ac:spMk id="37" creationId="{6CE29501-F34B-5915-C99B-4EDB30745F0C}"/>
          </ac:spMkLst>
        </pc:spChg>
        <pc:spChg chg="mod">
          <ac:chgData name="Fitzpatrick, Emily [USA]" userId="d027aa90-702d-4d8e-9a81-1fe72c0a5e2d" providerId="ADAL" clId="{E53C7E90-52D4-489C-A9BB-0ACA89CB80E7}" dt="2024-07-17T19:10:42.577" v="746" actId="962"/>
          <ac:spMkLst>
            <pc:docMk/>
            <pc:sldMk cId="87311196" sldId="4283"/>
            <ac:spMk id="38" creationId="{891CB215-C9D8-B31E-A3E8-C145E3849DA3}"/>
          </ac:spMkLst>
        </pc:spChg>
        <pc:spChg chg="mod">
          <ac:chgData name="Fitzpatrick, Emily [USA]" userId="d027aa90-702d-4d8e-9a81-1fe72c0a5e2d" providerId="ADAL" clId="{E53C7E90-52D4-489C-A9BB-0ACA89CB80E7}" dt="2024-07-17T19:10:40.943" v="745" actId="962"/>
          <ac:spMkLst>
            <pc:docMk/>
            <pc:sldMk cId="87311196" sldId="4283"/>
            <ac:spMk id="42" creationId="{61A775B3-5E0B-7813-5A52-F1FF95DF4CBC}"/>
          </ac:spMkLst>
        </pc:spChg>
        <pc:spChg chg="ord">
          <ac:chgData name="Fitzpatrick, Emily [USA]" userId="d027aa90-702d-4d8e-9a81-1fe72c0a5e2d" providerId="ADAL" clId="{E53C7E90-52D4-489C-A9BB-0ACA89CB80E7}" dt="2024-07-17T19:14:31.665" v="998" actId="13244"/>
          <ac:spMkLst>
            <pc:docMk/>
            <pc:sldMk cId="87311196" sldId="4283"/>
            <ac:spMk id="50" creationId="{AF370AB0-417A-CF82-9823-0E74FD8A86F4}"/>
          </ac:spMkLst>
        </pc:spChg>
        <pc:spChg chg="ord">
          <ac:chgData name="Fitzpatrick, Emily [USA]" userId="d027aa90-702d-4d8e-9a81-1fe72c0a5e2d" providerId="ADAL" clId="{E53C7E90-52D4-489C-A9BB-0ACA89CB80E7}" dt="2024-07-17T19:15:39.491" v="1004" actId="13244"/>
          <ac:spMkLst>
            <pc:docMk/>
            <pc:sldMk cId="87311196" sldId="4283"/>
            <ac:spMk id="52" creationId="{0240F3E8-E797-F524-2C0D-10499AA0B95C}"/>
          </ac:spMkLst>
        </pc:spChg>
        <pc:spChg chg="mod">
          <ac:chgData name="Fitzpatrick, Emily [USA]" userId="d027aa90-702d-4d8e-9a81-1fe72c0a5e2d" providerId="ADAL" clId="{E53C7E90-52D4-489C-A9BB-0ACA89CB80E7}" dt="2024-07-17T19:13:02.473" v="775" actId="962"/>
          <ac:spMkLst>
            <pc:docMk/>
            <pc:sldMk cId="87311196" sldId="4283"/>
            <ac:spMk id="56" creationId="{98DAFEF2-2BBC-CC6F-5F08-E104D38FE939}"/>
          </ac:spMkLst>
        </pc:spChg>
        <pc:spChg chg="mod">
          <ac:chgData name="Fitzpatrick, Emily [USA]" userId="d027aa90-702d-4d8e-9a81-1fe72c0a5e2d" providerId="ADAL" clId="{E53C7E90-52D4-489C-A9BB-0ACA89CB80E7}" dt="2024-07-17T19:12:56.209" v="774" actId="962"/>
          <ac:spMkLst>
            <pc:docMk/>
            <pc:sldMk cId="87311196" sldId="4283"/>
            <ac:spMk id="59" creationId="{F6253175-5CCD-771C-48F0-8C1E29B20355}"/>
          </ac:spMkLst>
        </pc:spChg>
        <pc:picChg chg="mod ord">
          <ac:chgData name="Fitzpatrick, Emily [USA]" userId="d027aa90-702d-4d8e-9a81-1fe72c0a5e2d" providerId="ADAL" clId="{E53C7E90-52D4-489C-A9BB-0ACA89CB80E7}" dt="2024-07-17T19:13:23.767" v="837" actId="962"/>
          <ac:picMkLst>
            <pc:docMk/>
            <pc:sldMk cId="87311196" sldId="4283"/>
            <ac:picMk id="46" creationId="{57FAF6CD-90F0-679D-765A-9EDF0468D663}"/>
          </ac:picMkLst>
        </pc:picChg>
        <pc:picChg chg="mod ord">
          <ac:chgData name="Fitzpatrick, Emily [USA]" userId="d027aa90-702d-4d8e-9a81-1fe72c0a5e2d" providerId="ADAL" clId="{E53C7E90-52D4-489C-A9BB-0ACA89CB80E7}" dt="2024-07-17T19:15:18.807" v="1002" actId="13244"/>
          <ac:picMkLst>
            <pc:docMk/>
            <pc:sldMk cId="87311196" sldId="4283"/>
            <ac:picMk id="47" creationId="{FED165AA-2077-4786-F36A-FCF84032E7F5}"/>
          </ac:picMkLst>
        </pc:picChg>
        <pc:picChg chg="mod ord">
          <ac:chgData name="Fitzpatrick, Emily [USA]" userId="d027aa90-702d-4d8e-9a81-1fe72c0a5e2d" providerId="ADAL" clId="{E53C7E90-52D4-489C-A9BB-0ACA89CB80E7}" dt="2024-07-17T19:15:56.414" v="1005" actId="13244"/>
          <ac:picMkLst>
            <pc:docMk/>
            <pc:sldMk cId="87311196" sldId="4283"/>
            <ac:picMk id="48" creationId="{E63D5A68-5611-14B6-594A-6F324C97A37D}"/>
          </ac:picMkLst>
        </pc:picChg>
      </pc:sldChg>
      <pc:sldChg chg="modSp mod">
        <pc:chgData name="Fitzpatrick, Emily [USA]" userId="d027aa90-702d-4d8e-9a81-1fe72c0a5e2d" providerId="ADAL" clId="{E53C7E90-52D4-489C-A9BB-0ACA89CB80E7}" dt="2024-07-17T19:10:01.617" v="742" actId="13244"/>
        <pc:sldMkLst>
          <pc:docMk/>
          <pc:sldMk cId="3843152445" sldId="4294"/>
        </pc:sldMkLst>
        <pc:spChg chg="ord">
          <ac:chgData name="Fitzpatrick, Emily [USA]" userId="d027aa90-702d-4d8e-9a81-1fe72c0a5e2d" providerId="ADAL" clId="{E53C7E90-52D4-489C-A9BB-0ACA89CB80E7}" dt="2024-07-17T19:10:01.617" v="742" actId="13244"/>
          <ac:spMkLst>
            <pc:docMk/>
            <pc:sldMk cId="3843152445" sldId="4294"/>
            <ac:spMk id="7" creationId="{A5DD9796-F73D-66DC-127D-B10151DC565D}"/>
          </ac:spMkLst>
        </pc:spChg>
        <pc:picChg chg="mod">
          <ac:chgData name="Fitzpatrick, Emily [USA]" userId="d027aa90-702d-4d8e-9a81-1fe72c0a5e2d" providerId="ADAL" clId="{E53C7E90-52D4-489C-A9BB-0ACA89CB80E7}" dt="2024-07-17T19:09:59.443" v="741" actId="962"/>
          <ac:picMkLst>
            <pc:docMk/>
            <pc:sldMk cId="3843152445" sldId="4294"/>
            <ac:picMk id="6" creationId="{4229EF4C-3BCA-15B1-7730-2A52DEE0C6CA}"/>
          </ac:picMkLst>
        </pc:picChg>
      </pc:sldChg>
      <pc:sldChg chg="modSp mod">
        <pc:chgData name="Fitzpatrick, Emily [USA]" userId="d027aa90-702d-4d8e-9a81-1fe72c0a5e2d" providerId="ADAL" clId="{E53C7E90-52D4-489C-A9BB-0ACA89CB80E7}" dt="2024-07-17T19:10:07.571" v="743" actId="962"/>
        <pc:sldMkLst>
          <pc:docMk/>
          <pc:sldMk cId="3508588892" sldId="4477"/>
        </pc:sldMkLst>
        <pc:spChg chg="mod">
          <ac:chgData name="Fitzpatrick, Emily [USA]" userId="d027aa90-702d-4d8e-9a81-1fe72c0a5e2d" providerId="ADAL" clId="{E53C7E90-52D4-489C-A9BB-0ACA89CB80E7}" dt="2024-07-17T19:10:07.571" v="743" actId="962"/>
          <ac:spMkLst>
            <pc:docMk/>
            <pc:sldMk cId="3508588892" sldId="4477"/>
            <ac:spMk id="7" creationId="{CCC33C04-77EB-57EC-C184-22B96FA2C3FC}"/>
          </ac:spMkLst>
        </pc:spChg>
      </pc:sldChg>
      <pc:sldChg chg="modSp mod">
        <pc:chgData name="Fitzpatrick, Emily [USA]" userId="d027aa90-702d-4d8e-9a81-1fe72c0a5e2d" providerId="ADAL" clId="{E53C7E90-52D4-489C-A9BB-0ACA89CB80E7}" dt="2024-07-17T19:16:18.712" v="1006" actId="13244"/>
        <pc:sldMkLst>
          <pc:docMk/>
          <pc:sldMk cId="1211612181" sldId="4491"/>
        </pc:sldMkLst>
        <pc:spChg chg="ord">
          <ac:chgData name="Fitzpatrick, Emily [USA]" userId="d027aa90-702d-4d8e-9a81-1fe72c0a5e2d" providerId="ADAL" clId="{E53C7E90-52D4-489C-A9BB-0ACA89CB80E7}" dt="2024-07-17T19:04:33.571" v="94" actId="13244"/>
          <ac:spMkLst>
            <pc:docMk/>
            <pc:sldMk cId="1211612181" sldId="4491"/>
            <ac:spMk id="3" creationId="{5550ECC1-65CB-5051-61B9-72B6DA41FCBC}"/>
          </ac:spMkLst>
        </pc:spChg>
        <pc:picChg chg="mod ord">
          <ac:chgData name="Fitzpatrick, Emily [USA]" userId="d027aa90-702d-4d8e-9a81-1fe72c0a5e2d" providerId="ADAL" clId="{E53C7E90-52D4-489C-A9BB-0ACA89CB80E7}" dt="2024-07-17T19:16:18.712" v="1006" actId="13244"/>
          <ac:picMkLst>
            <pc:docMk/>
            <pc:sldMk cId="1211612181" sldId="4491"/>
            <ac:picMk id="7" creationId="{01AB84F6-2B74-3142-F290-8C81605D1E0F}"/>
          </ac:picMkLst>
        </pc:picChg>
      </pc:sldChg>
      <pc:sldChg chg="modSp mod">
        <pc:chgData name="Fitzpatrick, Emily [USA]" userId="d027aa90-702d-4d8e-9a81-1fe72c0a5e2d" providerId="ADAL" clId="{E53C7E90-52D4-489C-A9BB-0ACA89CB80E7}" dt="2024-07-17T19:16:24.574" v="1007" actId="13244"/>
        <pc:sldMkLst>
          <pc:docMk/>
          <pc:sldMk cId="3814191531" sldId="4492"/>
        </pc:sldMkLst>
        <pc:spChg chg="ord">
          <ac:chgData name="Fitzpatrick, Emily [USA]" userId="d027aa90-702d-4d8e-9a81-1fe72c0a5e2d" providerId="ADAL" clId="{E53C7E90-52D4-489C-A9BB-0ACA89CB80E7}" dt="2024-07-17T19:03:26.635" v="22" actId="13244"/>
          <ac:spMkLst>
            <pc:docMk/>
            <pc:sldMk cId="3814191531" sldId="4492"/>
            <ac:spMk id="3" creationId="{5550ECC1-65CB-5051-61B9-72B6DA41FCBC}"/>
          </ac:spMkLst>
        </pc:spChg>
        <pc:picChg chg="mod ord">
          <ac:chgData name="Fitzpatrick, Emily [USA]" userId="d027aa90-702d-4d8e-9a81-1fe72c0a5e2d" providerId="ADAL" clId="{E53C7E90-52D4-489C-A9BB-0ACA89CB80E7}" dt="2024-07-17T19:16:24.574" v="1007" actId="13244"/>
          <ac:picMkLst>
            <pc:docMk/>
            <pc:sldMk cId="3814191531" sldId="4492"/>
            <ac:picMk id="2" creationId="{C7A48D73-1B2B-780E-CD55-CEA093B0EAB9}"/>
          </ac:picMkLst>
        </pc:picChg>
      </pc:sldChg>
      <pc:sldChg chg="modSp mod">
        <pc:chgData name="Fitzpatrick, Emily [USA]" userId="d027aa90-702d-4d8e-9a81-1fe72c0a5e2d" providerId="ADAL" clId="{E53C7E90-52D4-489C-A9BB-0ACA89CB80E7}" dt="2024-07-17T19:09:52.711" v="740" actId="962"/>
        <pc:sldMkLst>
          <pc:docMk/>
          <pc:sldMk cId="2743510108" sldId="4495"/>
        </pc:sldMkLst>
        <pc:spChg chg="ord">
          <ac:chgData name="Fitzpatrick, Emily [USA]" userId="d027aa90-702d-4d8e-9a81-1fe72c0a5e2d" providerId="ADAL" clId="{E53C7E90-52D4-489C-A9BB-0ACA89CB80E7}" dt="2024-07-17T19:08:35.269" v="546" actId="13244"/>
          <ac:spMkLst>
            <pc:docMk/>
            <pc:sldMk cId="2743510108" sldId="4495"/>
            <ac:spMk id="3" creationId="{81D36B17-4789-FE68-D35B-FDABB5294FE4}"/>
          </ac:spMkLst>
        </pc:spChg>
        <pc:spChg chg="mod">
          <ac:chgData name="Fitzpatrick, Emily [USA]" userId="d027aa90-702d-4d8e-9a81-1fe72c0a5e2d" providerId="ADAL" clId="{E53C7E90-52D4-489C-A9BB-0ACA89CB80E7}" dt="2024-07-17T19:09:05.762" v="551" actId="962"/>
          <ac:spMkLst>
            <pc:docMk/>
            <pc:sldMk cId="2743510108" sldId="4495"/>
            <ac:spMk id="4" creationId="{3E7BACBE-C40F-5D1C-34CA-A4B6E484FC7F}"/>
          </ac:spMkLst>
        </pc:spChg>
        <pc:spChg chg="ord">
          <ac:chgData name="Fitzpatrick, Emily [USA]" userId="d027aa90-702d-4d8e-9a81-1fe72c0a5e2d" providerId="ADAL" clId="{E53C7E90-52D4-489C-A9BB-0ACA89CB80E7}" dt="2024-07-17T19:08:50.365" v="549" actId="13244"/>
          <ac:spMkLst>
            <pc:docMk/>
            <pc:sldMk cId="2743510108" sldId="4495"/>
            <ac:spMk id="9" creationId="{0CE75764-7658-E573-5570-AA8603A5B914}"/>
          </ac:spMkLst>
        </pc:spChg>
        <pc:spChg chg="ord">
          <ac:chgData name="Fitzpatrick, Emily [USA]" userId="d027aa90-702d-4d8e-9a81-1fe72c0a5e2d" providerId="ADAL" clId="{E53C7E90-52D4-489C-A9BB-0ACA89CB80E7}" dt="2024-07-17T19:08:55.164" v="550" actId="13244"/>
          <ac:spMkLst>
            <pc:docMk/>
            <pc:sldMk cId="2743510108" sldId="4495"/>
            <ac:spMk id="10" creationId="{C7F0637A-937A-FA43-1F03-A0935D839B44}"/>
          </ac:spMkLst>
        </pc:spChg>
        <pc:spChg chg="mod">
          <ac:chgData name="Fitzpatrick, Emily [USA]" userId="d027aa90-702d-4d8e-9a81-1fe72c0a5e2d" providerId="ADAL" clId="{E53C7E90-52D4-489C-A9BB-0ACA89CB80E7}" dt="2024-07-17T19:09:06.396" v="552" actId="962"/>
          <ac:spMkLst>
            <pc:docMk/>
            <pc:sldMk cId="2743510108" sldId="4495"/>
            <ac:spMk id="14" creationId="{8CFF41F6-C65A-DCB2-49A8-C9E8B726DDD3}"/>
          </ac:spMkLst>
        </pc:spChg>
        <pc:picChg chg="mod ord">
          <ac:chgData name="Fitzpatrick, Emily [USA]" userId="d027aa90-702d-4d8e-9a81-1fe72c0a5e2d" providerId="ADAL" clId="{E53C7E90-52D4-489C-A9BB-0ACA89CB80E7}" dt="2024-07-17T19:09:47.234" v="710" actId="962"/>
          <ac:picMkLst>
            <pc:docMk/>
            <pc:sldMk cId="2743510108" sldId="4495"/>
            <ac:picMk id="8" creationId="{23278040-6BD7-568B-C361-98ABF29A874D}"/>
          </ac:picMkLst>
        </pc:picChg>
        <pc:picChg chg="mod ord">
          <ac:chgData name="Fitzpatrick, Emily [USA]" userId="d027aa90-702d-4d8e-9a81-1fe72c0a5e2d" providerId="ADAL" clId="{E53C7E90-52D4-489C-A9BB-0ACA89CB80E7}" dt="2024-07-17T19:09:52.711" v="740" actId="962"/>
          <ac:picMkLst>
            <pc:docMk/>
            <pc:sldMk cId="2743510108" sldId="4495"/>
            <ac:picMk id="11" creationId="{A6DFCD67-C343-AECA-BAC8-9AE64C2A7A40}"/>
          </ac:picMkLst>
        </pc:picChg>
      </pc:sldChg>
      <pc:sldChg chg="modSp mod">
        <pc:chgData name="Fitzpatrick, Emily [USA]" userId="d027aa90-702d-4d8e-9a81-1fe72c0a5e2d" providerId="ADAL" clId="{E53C7E90-52D4-489C-A9BB-0ACA89CB80E7}" dt="2024-07-17T19:08:29.296" v="545" actId="962"/>
        <pc:sldMkLst>
          <pc:docMk/>
          <pc:sldMk cId="3958014675" sldId="4496"/>
        </pc:sldMkLst>
        <pc:spChg chg="ord">
          <ac:chgData name="Fitzpatrick, Emily [USA]" userId="d027aa90-702d-4d8e-9a81-1fe72c0a5e2d" providerId="ADAL" clId="{E53C7E90-52D4-489C-A9BB-0ACA89CB80E7}" dt="2024-07-17T19:07:31.365" v="403" actId="13244"/>
          <ac:spMkLst>
            <pc:docMk/>
            <pc:sldMk cId="3958014675" sldId="4496"/>
            <ac:spMk id="3" creationId="{81D36B17-4789-FE68-D35B-FDABB5294FE4}"/>
          </ac:spMkLst>
        </pc:spChg>
        <pc:spChg chg="mod">
          <ac:chgData name="Fitzpatrick, Emily [USA]" userId="d027aa90-702d-4d8e-9a81-1fe72c0a5e2d" providerId="ADAL" clId="{E53C7E90-52D4-489C-A9BB-0ACA89CB80E7}" dt="2024-07-17T19:02:33.729" v="16" actId="20577"/>
          <ac:spMkLst>
            <pc:docMk/>
            <pc:sldMk cId="3958014675" sldId="4496"/>
            <ac:spMk id="5" creationId="{FC2F4550-B090-2867-6051-BF9EAF6197AD}"/>
          </ac:spMkLst>
        </pc:spChg>
        <pc:spChg chg="ord">
          <ac:chgData name="Fitzpatrick, Emily [USA]" userId="d027aa90-702d-4d8e-9a81-1fe72c0a5e2d" providerId="ADAL" clId="{E53C7E90-52D4-489C-A9BB-0ACA89CB80E7}" dt="2024-07-17T19:07:52.005" v="405" actId="13244"/>
          <ac:spMkLst>
            <pc:docMk/>
            <pc:sldMk cId="3958014675" sldId="4496"/>
            <ac:spMk id="14" creationId="{113C817B-E391-C9CF-1469-E01B5341818E}"/>
          </ac:spMkLst>
        </pc:spChg>
        <pc:spChg chg="ord">
          <ac:chgData name="Fitzpatrick, Emily [USA]" userId="d027aa90-702d-4d8e-9a81-1fe72c0a5e2d" providerId="ADAL" clId="{E53C7E90-52D4-489C-A9BB-0ACA89CB80E7}" dt="2024-07-17T19:07:48.361" v="404" actId="13244"/>
          <ac:spMkLst>
            <pc:docMk/>
            <pc:sldMk cId="3958014675" sldId="4496"/>
            <ac:spMk id="16" creationId="{F423D09C-79B6-FB8D-3FD9-4A87849E18FF}"/>
          </ac:spMkLst>
        </pc:spChg>
        <pc:picChg chg="mod">
          <ac:chgData name="Fitzpatrick, Emily [USA]" userId="d027aa90-702d-4d8e-9a81-1fe72c0a5e2d" providerId="ADAL" clId="{E53C7E90-52D4-489C-A9BB-0ACA89CB80E7}" dt="2024-07-17T19:08:29.296" v="545" actId="962"/>
          <ac:picMkLst>
            <pc:docMk/>
            <pc:sldMk cId="3958014675" sldId="4496"/>
            <ac:picMk id="4" creationId="{9EC3E821-7E2B-E359-1374-EBAEC6B2C423}"/>
          </ac:picMkLst>
        </pc:picChg>
      </pc:sldChg>
      <pc:sldChg chg="modSp mod">
        <pc:chgData name="Fitzpatrick, Emily [USA]" userId="d027aa90-702d-4d8e-9a81-1fe72c0a5e2d" providerId="ADAL" clId="{E53C7E90-52D4-489C-A9BB-0ACA89CB80E7}" dt="2024-07-17T19:07:13.747" v="402" actId="962"/>
        <pc:sldMkLst>
          <pc:docMk/>
          <pc:sldMk cId="320930258" sldId="4497"/>
        </pc:sldMkLst>
        <pc:spChg chg="ord">
          <ac:chgData name="Fitzpatrick, Emily [USA]" userId="d027aa90-702d-4d8e-9a81-1fe72c0a5e2d" providerId="ADAL" clId="{E53C7E90-52D4-489C-A9BB-0ACA89CB80E7}" dt="2024-07-17T19:05:46.040" v="206" actId="13244"/>
          <ac:spMkLst>
            <pc:docMk/>
            <pc:sldMk cId="320930258" sldId="4497"/>
            <ac:spMk id="3" creationId="{81D36B17-4789-FE68-D35B-FDABB5294FE4}"/>
          </ac:spMkLst>
        </pc:spChg>
        <pc:picChg chg="mod">
          <ac:chgData name="Fitzpatrick, Emily [USA]" userId="d027aa90-702d-4d8e-9a81-1fe72c0a5e2d" providerId="ADAL" clId="{E53C7E90-52D4-489C-A9BB-0ACA89CB80E7}" dt="2024-07-17T19:07:13.747" v="402" actId="962"/>
          <ac:picMkLst>
            <pc:docMk/>
            <pc:sldMk cId="320930258" sldId="4497"/>
            <ac:picMk id="11" creationId="{2C9DC9CD-FA2E-9430-5E47-D76A44EFFAD4}"/>
          </ac:picMkLst>
        </pc:picChg>
        <pc:picChg chg="mod">
          <ac:chgData name="Fitzpatrick, Emily [USA]" userId="d027aa90-702d-4d8e-9a81-1fe72c0a5e2d" providerId="ADAL" clId="{E53C7E90-52D4-489C-A9BB-0ACA89CB80E7}" dt="2024-07-17T19:06:46.286" v="324" actId="962"/>
          <ac:picMkLst>
            <pc:docMk/>
            <pc:sldMk cId="320930258" sldId="4497"/>
            <ac:picMk id="13" creationId="{5FA6051D-9D77-9498-1E23-06DE5BC0BA6C}"/>
          </ac:picMkLst>
        </pc:picChg>
        <pc:picChg chg="mod">
          <ac:chgData name="Fitzpatrick, Emily [USA]" userId="d027aa90-702d-4d8e-9a81-1fe72c0a5e2d" providerId="ADAL" clId="{E53C7E90-52D4-489C-A9BB-0ACA89CB80E7}" dt="2024-07-17T19:06:13.694" v="240" actId="962"/>
          <ac:picMkLst>
            <pc:docMk/>
            <pc:sldMk cId="320930258" sldId="4497"/>
            <ac:picMk id="17" creationId="{C06785E7-722D-0554-91D3-C0B578701D0F}"/>
          </ac:picMkLst>
        </pc:picChg>
        <pc:picChg chg="mod ord">
          <ac:chgData name="Fitzpatrick, Emily [USA]" userId="d027aa90-702d-4d8e-9a81-1fe72c0a5e2d" providerId="ADAL" clId="{E53C7E90-52D4-489C-A9BB-0ACA89CB80E7}" dt="2024-07-17T19:05:31.265" v="205" actId="962"/>
          <ac:picMkLst>
            <pc:docMk/>
            <pc:sldMk cId="320930258" sldId="4497"/>
            <ac:picMk id="19" creationId="{D495E4CE-3619-DDC0-6AC5-C2BF7C493C3C}"/>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C4C2AF9-BDEB-5FC2-729A-5C57579BAEE3}"/>
              </a:ext>
            </a:extLst>
          </p:cNvPr>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89A2FBF-3A8D-4562-F7B0-00E3F7BD3441}"/>
              </a:ext>
            </a:extLst>
          </p:cNvPr>
          <p:cNvSpPr>
            <a:spLocks noGrp="1"/>
          </p:cNvSpPr>
          <p:nvPr>
            <p:ph type="dt" sz="quarter" idx="1"/>
          </p:nvPr>
        </p:nvSpPr>
        <p:spPr>
          <a:xfrm>
            <a:off x="3884613" y="1"/>
            <a:ext cx="2971800" cy="458788"/>
          </a:xfrm>
          <a:prstGeom prst="rect">
            <a:avLst/>
          </a:prstGeom>
        </p:spPr>
        <p:txBody>
          <a:bodyPr vert="horz" lIns="91440" tIns="45720" rIns="91440" bIns="45720" rtlCol="0"/>
          <a:lstStyle>
            <a:lvl1pPr algn="r">
              <a:defRPr sz="1200"/>
            </a:lvl1pPr>
          </a:lstStyle>
          <a:p>
            <a:fld id="{C3A832DE-C1DF-4EF4-84CF-EA4F6D9F9730}" type="datetimeFigureOut">
              <a:rPr lang="en-US" smtClean="0"/>
              <a:t>7/18/24</a:t>
            </a:fld>
            <a:endParaRPr lang="en-US"/>
          </a:p>
        </p:txBody>
      </p:sp>
      <p:sp>
        <p:nvSpPr>
          <p:cNvPr id="4" name="Footer Placeholder 3">
            <a:extLst>
              <a:ext uri="{FF2B5EF4-FFF2-40B4-BE49-F238E27FC236}">
                <a16:creationId xmlns:a16="http://schemas.microsoft.com/office/drawing/2014/main" id="{85D5F47C-7564-FF7C-7CBA-C0DC6ED61EB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9C83C15-A6F7-3475-2CA3-CCC7E5711CE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A9AE3AA-DF52-41D1-AA5F-96E9E31E0032}" type="slidenum">
              <a:rPr lang="en-US" smtClean="0"/>
              <a:t>‹#›</a:t>
            </a:fld>
            <a:endParaRPr lang="en-US"/>
          </a:p>
        </p:txBody>
      </p:sp>
    </p:spTree>
    <p:extLst>
      <p:ext uri="{BB962C8B-B14F-4D97-AF65-F5344CB8AC3E}">
        <p14:creationId xmlns:p14="http://schemas.microsoft.com/office/powerpoint/2010/main" val="40090587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a:lvl1pPr>
          </a:lstStyle>
          <a:p>
            <a:fld id="{F9F75E65-653E-4A28-9517-D567B060C601}" type="datetimeFigureOut">
              <a:rPr lang="en-US" smtClean="0"/>
              <a:t>7/18/24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8100A7-6D6A-4D9D-A3EE-DDAAB3E711E8}" type="slidenum">
              <a:rPr lang="en-US" smtClean="0"/>
              <a:t>‹#›</a:t>
            </a:fld>
            <a:endParaRPr lang="en-US"/>
          </a:p>
        </p:txBody>
      </p:sp>
    </p:spTree>
    <p:extLst>
      <p:ext uri="{BB962C8B-B14F-4D97-AF65-F5344CB8AC3E}">
        <p14:creationId xmlns:p14="http://schemas.microsoft.com/office/powerpoint/2010/main" val="20918671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08100A7-6D6A-4D9D-A3EE-DDAAB3E711E8}" type="slidenum">
              <a:rPr lang="en-US" smtClean="0"/>
              <a:t>1</a:t>
            </a:fld>
            <a:endParaRPr lang="en-US"/>
          </a:p>
        </p:txBody>
      </p:sp>
    </p:spTree>
    <p:extLst>
      <p:ext uri="{BB962C8B-B14F-4D97-AF65-F5344CB8AC3E}">
        <p14:creationId xmlns:p14="http://schemas.microsoft.com/office/powerpoint/2010/main" val="27878358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rgbClr val="25408F"/>
              </a:buClr>
            </a:pPr>
            <a:endParaRPr lang="en-US" sz="1200"/>
          </a:p>
        </p:txBody>
      </p:sp>
      <p:sp>
        <p:nvSpPr>
          <p:cNvPr id="4" name="Slide Number Placeholder 3"/>
          <p:cNvSpPr>
            <a:spLocks noGrp="1"/>
          </p:cNvSpPr>
          <p:nvPr>
            <p:ph type="sldNum" sz="quarter" idx="5"/>
          </p:nvPr>
        </p:nvSpPr>
        <p:spPr/>
        <p:txBody>
          <a:bodyPr/>
          <a:lstStyle/>
          <a:p>
            <a:fld id="{408100A7-6D6A-4D9D-A3EE-DDAAB3E711E8}" type="slidenum">
              <a:rPr lang="en-US" smtClean="0"/>
              <a:t>2</a:t>
            </a:fld>
            <a:endParaRPr lang="en-US"/>
          </a:p>
        </p:txBody>
      </p:sp>
    </p:spTree>
    <p:extLst>
      <p:ext uri="{BB962C8B-B14F-4D97-AF65-F5344CB8AC3E}">
        <p14:creationId xmlns:p14="http://schemas.microsoft.com/office/powerpoint/2010/main" val="31091978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08100A7-6D6A-4D9D-A3EE-DDAAB3E711E8}" type="slidenum">
              <a:rPr lang="en-US" smtClean="0"/>
              <a:t>8</a:t>
            </a:fld>
            <a:endParaRPr lang="en-US"/>
          </a:p>
        </p:txBody>
      </p:sp>
    </p:spTree>
    <p:extLst>
      <p:ext uri="{BB962C8B-B14F-4D97-AF65-F5344CB8AC3E}">
        <p14:creationId xmlns:p14="http://schemas.microsoft.com/office/powerpoint/2010/main" val="23588225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with Graphic">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C9215296-7EAE-71BD-4D3F-93475686691F}"/>
              </a:ext>
              <a:ext uri="{C183D7F6-B498-43B3-948B-1728B52AA6E4}">
                <adec:decorative xmlns:adec="http://schemas.microsoft.com/office/drawing/2017/decorative" val="1"/>
              </a:ext>
            </a:extLst>
          </p:cNvPr>
          <p:cNvSpPr txBox="1">
            <a:spLocks/>
          </p:cNvSpPr>
          <p:nvPr userDrawn="1"/>
        </p:nvSpPr>
        <p:spPr>
          <a:xfrm>
            <a:off x="-2626" y="244000"/>
            <a:ext cx="12192000" cy="878540"/>
          </a:xfrm>
          <a:prstGeom prst="rect">
            <a:avLst/>
          </a:prstGeom>
          <a:solidFill>
            <a:srgbClr val="25408F"/>
          </a:solidFill>
          <a:ln>
            <a:solidFill>
              <a:srgbClr val="25408F"/>
            </a:solidFill>
          </a:ln>
        </p:spPr>
        <p:txBody>
          <a:bodyPr anchor="ctr"/>
          <a:lstStyle>
            <a:lvl1pPr marL="974725" indent="0" algn="l" defTabSz="914400" rtl="0" eaLnBrk="1" latinLnBrk="0" hangingPunct="1">
              <a:lnSpc>
                <a:spcPct val="90000"/>
              </a:lnSpc>
              <a:spcBef>
                <a:spcPct val="0"/>
              </a:spcBef>
              <a:buNone/>
              <a:defRPr sz="2800" b="1" kern="1200" spc="200" baseline="0">
                <a:solidFill>
                  <a:schemeClr val="bg1"/>
                </a:solidFill>
                <a:latin typeface="Source Sans Pro" panose="020B0503030403020204" pitchFamily="34" charset="0"/>
                <a:ea typeface="Source Sans Pro" panose="020B0503030403020204" pitchFamily="34" charset="0"/>
                <a:cs typeface="Arial" panose="020B0604020202020204" pitchFamily="34" charset="0"/>
              </a:defRPr>
            </a:lvl1pPr>
          </a:lstStyle>
          <a:p>
            <a:endParaRPr lang="en-US"/>
          </a:p>
        </p:txBody>
      </p:sp>
      <p:sp>
        <p:nvSpPr>
          <p:cNvPr id="3" name="Subtitle 2">
            <a:extLst>
              <a:ext uri="{FF2B5EF4-FFF2-40B4-BE49-F238E27FC236}">
                <a16:creationId xmlns:a16="http://schemas.microsoft.com/office/drawing/2014/main" id="{1F52D962-E7E2-4B07-B20D-262338B21810}"/>
              </a:ext>
            </a:extLst>
          </p:cNvPr>
          <p:cNvSpPr>
            <a:spLocks noGrp="1"/>
          </p:cNvSpPr>
          <p:nvPr>
            <p:ph type="subTitle" idx="1" hasCustomPrompt="1"/>
          </p:nvPr>
        </p:nvSpPr>
        <p:spPr>
          <a:xfrm>
            <a:off x="1108880" y="2128604"/>
            <a:ext cx="5488666" cy="786984"/>
          </a:xfrm>
        </p:spPr>
        <p:txBody>
          <a:bodyPr/>
          <a:lstStyle>
            <a:lvl1pPr marL="396875" indent="0" algn="l">
              <a:buNone/>
              <a:defRPr sz="3600" baseline="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Title</a:t>
            </a:r>
          </a:p>
        </p:txBody>
      </p:sp>
      <p:sp>
        <p:nvSpPr>
          <p:cNvPr id="13" name="Text Placeholder 12"/>
          <p:cNvSpPr>
            <a:spLocks noGrp="1"/>
          </p:cNvSpPr>
          <p:nvPr>
            <p:ph type="body" sz="quarter" idx="14" hasCustomPrompt="1"/>
          </p:nvPr>
        </p:nvSpPr>
        <p:spPr>
          <a:xfrm>
            <a:off x="1108880" y="3177915"/>
            <a:ext cx="5488666" cy="502170"/>
          </a:xfrm>
        </p:spPr>
        <p:txBody>
          <a:bodyPr/>
          <a:lstStyle>
            <a:lvl1pPr marL="396875" indent="0" algn="l">
              <a:buNone/>
              <a:defRPr sz="2200" b="1">
                <a:solidFill>
                  <a:schemeClr val="tx1">
                    <a:lumMod val="75000"/>
                    <a:lumOff val="25000"/>
                  </a:schemeClr>
                </a:solidFill>
              </a:defRPr>
            </a:lvl1pPr>
          </a:lstStyle>
          <a:p>
            <a:pPr lvl="0"/>
            <a:r>
              <a:rPr lang="en-US"/>
              <a:t>Subtitle</a:t>
            </a:r>
          </a:p>
        </p:txBody>
      </p:sp>
      <p:sp>
        <p:nvSpPr>
          <p:cNvPr id="9" name="Text Placeholder 12"/>
          <p:cNvSpPr>
            <a:spLocks noGrp="1"/>
          </p:cNvSpPr>
          <p:nvPr>
            <p:ph type="body" sz="quarter" idx="15" hasCustomPrompt="1"/>
          </p:nvPr>
        </p:nvSpPr>
        <p:spPr>
          <a:xfrm>
            <a:off x="1108880" y="3810000"/>
            <a:ext cx="5488666" cy="502170"/>
          </a:xfrm>
        </p:spPr>
        <p:txBody>
          <a:bodyPr/>
          <a:lstStyle>
            <a:lvl1pPr marL="396875" indent="0" algn="l">
              <a:buNone/>
              <a:defRPr sz="1400">
                <a:solidFill>
                  <a:schemeClr val="tx1">
                    <a:lumMod val="75000"/>
                    <a:lumOff val="25000"/>
                  </a:schemeClr>
                </a:solidFill>
              </a:defRPr>
            </a:lvl1pPr>
          </a:lstStyle>
          <a:p>
            <a:pPr lvl="0"/>
            <a:r>
              <a:rPr lang="en-US"/>
              <a:t>Month/Day/Year </a:t>
            </a:r>
          </a:p>
        </p:txBody>
      </p:sp>
      <p:sp>
        <p:nvSpPr>
          <p:cNvPr id="5" name="Footer Placeholder 4">
            <a:extLst>
              <a:ext uri="{FF2B5EF4-FFF2-40B4-BE49-F238E27FC236}">
                <a16:creationId xmlns:a16="http://schemas.microsoft.com/office/drawing/2014/main" id="{8008589B-5B38-4207-8039-446D6620D1A6}"/>
              </a:ext>
            </a:extLst>
          </p:cNvPr>
          <p:cNvSpPr>
            <a:spLocks noGrp="1"/>
          </p:cNvSpPr>
          <p:nvPr>
            <p:ph type="ftr" sz="quarter" idx="11"/>
          </p:nvPr>
        </p:nvSpPr>
        <p:spPr>
          <a:xfrm>
            <a:off x="508958" y="6303451"/>
            <a:ext cx="7644442" cy="365125"/>
          </a:xfrm>
        </p:spPr>
        <p:txBody>
          <a:bodyPr/>
          <a:lstStyle/>
          <a:p>
            <a:endParaRPr lang="en-US"/>
          </a:p>
        </p:txBody>
      </p:sp>
      <p:pic>
        <p:nvPicPr>
          <p:cNvPr id="19" name="Picture 18" descr="Background pattern&#10;&#10;Description automatically generated">
            <a:extLst>
              <a:ext uri="{FF2B5EF4-FFF2-40B4-BE49-F238E27FC236}">
                <a16:creationId xmlns:a16="http://schemas.microsoft.com/office/drawing/2014/main" id="{1CF180A5-6A96-4BD6-665F-D6A1CDF77E45}"/>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t="-1" b="16191"/>
          <a:stretch/>
        </p:blipFill>
        <p:spPr>
          <a:xfrm>
            <a:off x="0" y="889221"/>
            <a:ext cx="2394614" cy="350419"/>
          </a:xfrm>
          <a:prstGeom prst="rect">
            <a:avLst/>
          </a:prstGeom>
        </p:spPr>
      </p:pic>
      <p:sp>
        <p:nvSpPr>
          <p:cNvPr id="30" name="Text Placeholder 29">
            <a:extLst>
              <a:ext uri="{FF2B5EF4-FFF2-40B4-BE49-F238E27FC236}">
                <a16:creationId xmlns:a16="http://schemas.microsoft.com/office/drawing/2014/main" id="{131C6F98-0380-EE95-DC87-851BCAB914ED}"/>
              </a:ext>
            </a:extLst>
          </p:cNvPr>
          <p:cNvSpPr>
            <a:spLocks noGrp="1"/>
          </p:cNvSpPr>
          <p:nvPr>
            <p:ph type="body" sz="quarter" idx="16" hasCustomPrompt="1"/>
          </p:nvPr>
        </p:nvSpPr>
        <p:spPr>
          <a:xfrm>
            <a:off x="9113838" y="0"/>
            <a:ext cx="2981325" cy="244475"/>
          </a:xfrm>
        </p:spPr>
        <p:txBody>
          <a:bodyPr/>
          <a:lstStyle>
            <a:lvl1pPr marL="0" indent="0" algn="r">
              <a:buNone/>
              <a:defRPr b="1" i="1"/>
            </a:lvl1pPr>
            <a:lvl2pPr>
              <a:defRPr b="1" i="1"/>
            </a:lvl2pPr>
            <a:lvl3pPr>
              <a:defRPr b="1" i="1"/>
            </a:lvl3pPr>
            <a:lvl4pPr>
              <a:defRPr b="1" i="1"/>
            </a:lvl4pPr>
            <a:lvl5pPr>
              <a:defRPr b="1" i="1"/>
            </a:lvl5pPr>
          </a:lstStyle>
          <a:p>
            <a:pPr lvl="0"/>
            <a:r>
              <a:rPr lang="en-US"/>
              <a:t>File Category</a:t>
            </a:r>
          </a:p>
        </p:txBody>
      </p:sp>
      <p:sp>
        <p:nvSpPr>
          <p:cNvPr id="4" name="Title 1">
            <a:extLst>
              <a:ext uri="{FF2B5EF4-FFF2-40B4-BE49-F238E27FC236}">
                <a16:creationId xmlns:a16="http://schemas.microsoft.com/office/drawing/2014/main" id="{B7BEC970-7231-582E-EDFB-7EE03873553E}"/>
              </a:ext>
            </a:extLst>
          </p:cNvPr>
          <p:cNvSpPr>
            <a:spLocks noGrp="1"/>
          </p:cNvSpPr>
          <p:nvPr>
            <p:ph type="title" hasCustomPrompt="1"/>
          </p:nvPr>
        </p:nvSpPr>
        <p:spPr>
          <a:xfrm>
            <a:off x="1108880" y="461805"/>
            <a:ext cx="10515600" cy="413599"/>
          </a:xfrm>
          <a:prstGeom prst="rect">
            <a:avLst/>
          </a:prstGeom>
        </p:spPr>
        <p:txBody>
          <a:bodyPr/>
          <a:lstStyle>
            <a:lvl1pPr algn="l" defTabSz="914400" rtl="0" eaLnBrk="1" latinLnBrk="0" hangingPunct="1">
              <a:lnSpc>
                <a:spcPct val="90000"/>
              </a:lnSpc>
              <a:spcBef>
                <a:spcPct val="0"/>
              </a:spcBef>
              <a:buNone/>
              <a:defRPr lang="en-US" sz="2800" b="1" kern="1200" spc="200" baseline="0" dirty="0">
                <a:solidFill>
                  <a:schemeClr val="bg1"/>
                </a:solidFill>
                <a:latin typeface="+mn-lt"/>
                <a:ea typeface="+mj-ea"/>
                <a:cs typeface="Arial" panose="020B0604020202020204" pitchFamily="34" charset="0"/>
              </a:defRPr>
            </a:lvl1pPr>
          </a:lstStyle>
          <a:p>
            <a:r>
              <a:rPr lang="en-US"/>
              <a:t>Title</a:t>
            </a:r>
          </a:p>
        </p:txBody>
      </p:sp>
      <p:sp>
        <p:nvSpPr>
          <p:cNvPr id="6" name="Online Image Placeholder 5">
            <a:extLst>
              <a:ext uri="{FF2B5EF4-FFF2-40B4-BE49-F238E27FC236}">
                <a16:creationId xmlns:a16="http://schemas.microsoft.com/office/drawing/2014/main" id="{F5486585-E7DE-EEED-B1E5-25D79583A840}"/>
              </a:ext>
            </a:extLst>
          </p:cNvPr>
          <p:cNvSpPr>
            <a:spLocks noGrp="1"/>
          </p:cNvSpPr>
          <p:nvPr>
            <p:ph type="clipArt" sz="quarter" idx="17"/>
          </p:nvPr>
        </p:nvSpPr>
        <p:spPr>
          <a:xfrm>
            <a:off x="6707188" y="1122363"/>
            <a:ext cx="5481637" cy="5634037"/>
          </a:xfrm>
        </p:spPr>
        <p:txBody>
          <a:bodyPr/>
          <a:lstStyle>
            <a:lvl1pPr marL="0" indent="0">
              <a:buNone/>
              <a:defRPr/>
            </a:lvl1pPr>
          </a:lstStyle>
          <a:p>
            <a:endParaRPr lang="en-US"/>
          </a:p>
        </p:txBody>
      </p:sp>
    </p:spTree>
    <p:extLst>
      <p:ext uri="{BB962C8B-B14F-4D97-AF65-F5344CB8AC3E}">
        <p14:creationId xmlns:p14="http://schemas.microsoft.com/office/powerpoint/2010/main" val="30227594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Title Slide with Graphic">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C9215296-7EAE-71BD-4D3F-93475686691F}"/>
              </a:ext>
              <a:ext uri="{C183D7F6-B498-43B3-948B-1728B52AA6E4}">
                <adec:decorative xmlns:adec="http://schemas.microsoft.com/office/drawing/2017/decorative" val="1"/>
              </a:ext>
            </a:extLst>
          </p:cNvPr>
          <p:cNvSpPr txBox="1">
            <a:spLocks/>
          </p:cNvSpPr>
          <p:nvPr userDrawn="1"/>
        </p:nvSpPr>
        <p:spPr>
          <a:xfrm>
            <a:off x="-2626" y="244000"/>
            <a:ext cx="12192000" cy="878540"/>
          </a:xfrm>
          <a:prstGeom prst="rect">
            <a:avLst/>
          </a:prstGeom>
          <a:solidFill>
            <a:srgbClr val="25408F"/>
          </a:solidFill>
          <a:ln>
            <a:solidFill>
              <a:srgbClr val="25408F"/>
            </a:solidFill>
          </a:ln>
        </p:spPr>
        <p:txBody>
          <a:bodyPr anchor="ctr"/>
          <a:lstStyle>
            <a:lvl1pPr marL="974725" indent="0" algn="l" defTabSz="914400" rtl="0" eaLnBrk="1" latinLnBrk="0" hangingPunct="1">
              <a:lnSpc>
                <a:spcPct val="90000"/>
              </a:lnSpc>
              <a:spcBef>
                <a:spcPct val="0"/>
              </a:spcBef>
              <a:buNone/>
              <a:defRPr sz="2800" b="1" kern="1200" spc="200" baseline="0">
                <a:solidFill>
                  <a:schemeClr val="bg1"/>
                </a:solidFill>
                <a:latin typeface="Source Sans Pro" panose="020B0503030403020204" pitchFamily="34" charset="0"/>
                <a:ea typeface="Source Sans Pro" panose="020B0503030403020204" pitchFamily="34" charset="0"/>
                <a:cs typeface="Arial" panose="020B0604020202020204" pitchFamily="34" charset="0"/>
              </a:defRPr>
            </a:lvl1pPr>
          </a:lstStyle>
          <a:p>
            <a:endParaRPr lang="en-US"/>
          </a:p>
        </p:txBody>
      </p:sp>
      <p:sp>
        <p:nvSpPr>
          <p:cNvPr id="3" name="Subtitle 2">
            <a:extLst>
              <a:ext uri="{FF2B5EF4-FFF2-40B4-BE49-F238E27FC236}">
                <a16:creationId xmlns:a16="http://schemas.microsoft.com/office/drawing/2014/main" id="{1F52D962-E7E2-4B07-B20D-262338B21810}"/>
              </a:ext>
            </a:extLst>
          </p:cNvPr>
          <p:cNvSpPr>
            <a:spLocks noGrp="1"/>
          </p:cNvSpPr>
          <p:nvPr>
            <p:ph type="subTitle" idx="1" hasCustomPrompt="1"/>
          </p:nvPr>
        </p:nvSpPr>
        <p:spPr>
          <a:xfrm>
            <a:off x="1108879" y="2128604"/>
            <a:ext cx="9674349" cy="786984"/>
          </a:xfrm>
        </p:spPr>
        <p:txBody>
          <a:bodyPr/>
          <a:lstStyle>
            <a:lvl1pPr marL="396875" indent="0" algn="l">
              <a:buNone/>
              <a:defRPr sz="3600" baseline="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Title</a:t>
            </a:r>
          </a:p>
        </p:txBody>
      </p:sp>
      <p:sp>
        <p:nvSpPr>
          <p:cNvPr id="13" name="Text Placeholder 12"/>
          <p:cNvSpPr>
            <a:spLocks noGrp="1"/>
          </p:cNvSpPr>
          <p:nvPr>
            <p:ph type="body" sz="quarter" idx="14" hasCustomPrompt="1"/>
          </p:nvPr>
        </p:nvSpPr>
        <p:spPr>
          <a:xfrm>
            <a:off x="1108880" y="3177915"/>
            <a:ext cx="9674348" cy="502170"/>
          </a:xfrm>
        </p:spPr>
        <p:txBody>
          <a:bodyPr/>
          <a:lstStyle>
            <a:lvl1pPr marL="396875" indent="0" algn="l">
              <a:buNone/>
              <a:defRPr sz="2200" b="1">
                <a:solidFill>
                  <a:schemeClr val="tx1">
                    <a:lumMod val="75000"/>
                    <a:lumOff val="25000"/>
                  </a:schemeClr>
                </a:solidFill>
              </a:defRPr>
            </a:lvl1pPr>
          </a:lstStyle>
          <a:p>
            <a:pPr lvl="0"/>
            <a:r>
              <a:rPr lang="en-US"/>
              <a:t>Subtitle</a:t>
            </a:r>
          </a:p>
        </p:txBody>
      </p:sp>
      <p:sp>
        <p:nvSpPr>
          <p:cNvPr id="9" name="Text Placeholder 12"/>
          <p:cNvSpPr>
            <a:spLocks noGrp="1"/>
          </p:cNvSpPr>
          <p:nvPr>
            <p:ph type="body" sz="quarter" idx="15" hasCustomPrompt="1"/>
          </p:nvPr>
        </p:nvSpPr>
        <p:spPr>
          <a:xfrm>
            <a:off x="1108880" y="3810000"/>
            <a:ext cx="5488666" cy="502170"/>
          </a:xfrm>
        </p:spPr>
        <p:txBody>
          <a:bodyPr/>
          <a:lstStyle>
            <a:lvl1pPr marL="396875" indent="0" algn="l">
              <a:buNone/>
              <a:defRPr sz="1400">
                <a:solidFill>
                  <a:schemeClr val="tx1">
                    <a:lumMod val="75000"/>
                    <a:lumOff val="25000"/>
                  </a:schemeClr>
                </a:solidFill>
              </a:defRPr>
            </a:lvl1pPr>
          </a:lstStyle>
          <a:p>
            <a:pPr lvl="0"/>
            <a:r>
              <a:rPr lang="en-US"/>
              <a:t>Month/Day/Year </a:t>
            </a:r>
          </a:p>
        </p:txBody>
      </p:sp>
      <p:sp>
        <p:nvSpPr>
          <p:cNvPr id="5" name="Footer Placeholder 4">
            <a:extLst>
              <a:ext uri="{FF2B5EF4-FFF2-40B4-BE49-F238E27FC236}">
                <a16:creationId xmlns:a16="http://schemas.microsoft.com/office/drawing/2014/main" id="{8008589B-5B38-4207-8039-446D6620D1A6}"/>
              </a:ext>
            </a:extLst>
          </p:cNvPr>
          <p:cNvSpPr>
            <a:spLocks noGrp="1"/>
          </p:cNvSpPr>
          <p:nvPr>
            <p:ph type="ftr" sz="quarter" idx="11"/>
          </p:nvPr>
        </p:nvSpPr>
        <p:spPr>
          <a:xfrm>
            <a:off x="508958" y="6303451"/>
            <a:ext cx="7644442" cy="365125"/>
          </a:xfrm>
        </p:spPr>
        <p:txBody>
          <a:bodyPr/>
          <a:lstStyle/>
          <a:p>
            <a:endParaRPr lang="en-US"/>
          </a:p>
        </p:txBody>
      </p:sp>
      <p:pic>
        <p:nvPicPr>
          <p:cNvPr id="19" name="Picture 18" descr="Background pattern&#10;&#10;Description automatically generated">
            <a:extLst>
              <a:ext uri="{FF2B5EF4-FFF2-40B4-BE49-F238E27FC236}">
                <a16:creationId xmlns:a16="http://schemas.microsoft.com/office/drawing/2014/main" id="{1CF180A5-6A96-4BD6-665F-D6A1CDF77E45}"/>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t="-1" b="16191"/>
          <a:stretch/>
        </p:blipFill>
        <p:spPr>
          <a:xfrm>
            <a:off x="0" y="889221"/>
            <a:ext cx="2394614" cy="350419"/>
          </a:xfrm>
          <a:prstGeom prst="rect">
            <a:avLst/>
          </a:prstGeom>
        </p:spPr>
      </p:pic>
      <p:sp>
        <p:nvSpPr>
          <p:cNvPr id="30" name="Text Placeholder 29">
            <a:extLst>
              <a:ext uri="{FF2B5EF4-FFF2-40B4-BE49-F238E27FC236}">
                <a16:creationId xmlns:a16="http://schemas.microsoft.com/office/drawing/2014/main" id="{131C6F98-0380-EE95-DC87-851BCAB914ED}"/>
              </a:ext>
            </a:extLst>
          </p:cNvPr>
          <p:cNvSpPr>
            <a:spLocks noGrp="1"/>
          </p:cNvSpPr>
          <p:nvPr>
            <p:ph type="body" sz="quarter" idx="16" hasCustomPrompt="1"/>
          </p:nvPr>
        </p:nvSpPr>
        <p:spPr>
          <a:xfrm>
            <a:off x="9113838" y="0"/>
            <a:ext cx="2981325" cy="244475"/>
          </a:xfrm>
        </p:spPr>
        <p:txBody>
          <a:bodyPr/>
          <a:lstStyle>
            <a:lvl1pPr marL="0" indent="0" algn="r">
              <a:buNone/>
              <a:defRPr b="1" i="1"/>
            </a:lvl1pPr>
            <a:lvl2pPr>
              <a:defRPr b="1" i="1"/>
            </a:lvl2pPr>
            <a:lvl3pPr>
              <a:defRPr b="1" i="1"/>
            </a:lvl3pPr>
            <a:lvl4pPr>
              <a:defRPr b="1" i="1"/>
            </a:lvl4pPr>
            <a:lvl5pPr>
              <a:defRPr b="1" i="1"/>
            </a:lvl5pPr>
          </a:lstStyle>
          <a:p>
            <a:pPr lvl="0"/>
            <a:r>
              <a:rPr lang="en-US"/>
              <a:t>File Category</a:t>
            </a:r>
          </a:p>
        </p:txBody>
      </p:sp>
      <p:sp>
        <p:nvSpPr>
          <p:cNvPr id="4" name="Title 1">
            <a:extLst>
              <a:ext uri="{FF2B5EF4-FFF2-40B4-BE49-F238E27FC236}">
                <a16:creationId xmlns:a16="http://schemas.microsoft.com/office/drawing/2014/main" id="{B7BEC970-7231-582E-EDFB-7EE03873553E}"/>
              </a:ext>
            </a:extLst>
          </p:cNvPr>
          <p:cNvSpPr>
            <a:spLocks noGrp="1"/>
          </p:cNvSpPr>
          <p:nvPr>
            <p:ph type="title" hasCustomPrompt="1"/>
          </p:nvPr>
        </p:nvSpPr>
        <p:spPr>
          <a:xfrm>
            <a:off x="1108880" y="461805"/>
            <a:ext cx="10515600" cy="413599"/>
          </a:xfrm>
          <a:prstGeom prst="rect">
            <a:avLst/>
          </a:prstGeom>
        </p:spPr>
        <p:txBody>
          <a:bodyPr/>
          <a:lstStyle>
            <a:lvl1pPr algn="l" defTabSz="914400" rtl="0" eaLnBrk="1" latinLnBrk="0" hangingPunct="1">
              <a:lnSpc>
                <a:spcPct val="90000"/>
              </a:lnSpc>
              <a:spcBef>
                <a:spcPct val="0"/>
              </a:spcBef>
              <a:buNone/>
              <a:defRPr lang="en-US" sz="2800" b="1" kern="1200" spc="200" baseline="0" dirty="0">
                <a:solidFill>
                  <a:schemeClr val="bg1"/>
                </a:solidFill>
                <a:latin typeface="+mn-lt"/>
                <a:ea typeface="+mj-ea"/>
                <a:cs typeface="Arial" panose="020B0604020202020204" pitchFamily="34" charset="0"/>
              </a:defRPr>
            </a:lvl1pPr>
          </a:lstStyle>
          <a:p>
            <a:r>
              <a:rPr lang="en-US"/>
              <a:t>Title</a:t>
            </a:r>
          </a:p>
        </p:txBody>
      </p:sp>
    </p:spTree>
    <p:extLst>
      <p:ext uri="{BB962C8B-B14F-4D97-AF65-F5344CB8AC3E}">
        <p14:creationId xmlns:p14="http://schemas.microsoft.com/office/powerpoint/2010/main" val="1091119913"/>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573B9-59F7-4F5D-A534-D9C6C0918AF7}"/>
              </a:ext>
            </a:extLst>
          </p:cNvPr>
          <p:cNvSpPr>
            <a:spLocks noGrp="1"/>
          </p:cNvSpPr>
          <p:nvPr>
            <p:ph type="ctrTitle" hasCustomPrompt="1"/>
          </p:nvPr>
        </p:nvSpPr>
        <p:spPr>
          <a:xfrm>
            <a:off x="1524000" y="1122364"/>
            <a:ext cx="9144000" cy="436614"/>
          </a:xfrm>
          <a:prstGeom prst="rect">
            <a:avLst/>
          </a:prstGeom>
        </p:spPr>
        <p:txBody>
          <a:bodyPr anchor="b"/>
          <a:lstStyle>
            <a:lvl1pPr algn="l">
              <a:defRPr sz="1600" b="1" cap="all" spc="200" baseline="0">
                <a:solidFill>
                  <a:srgbClr val="25408F"/>
                </a:solidFill>
                <a:latin typeface="Franklin Gothic Book" panose="020B0503020102020204" pitchFamily="34" charset="0"/>
              </a:defRPr>
            </a:lvl1pPr>
          </a:lstStyle>
          <a:p>
            <a:r>
              <a:rPr lang="en-US"/>
              <a:t>Title/Topic</a:t>
            </a:r>
          </a:p>
        </p:txBody>
      </p:sp>
      <p:sp>
        <p:nvSpPr>
          <p:cNvPr id="3" name="Subtitle 2">
            <a:extLst>
              <a:ext uri="{FF2B5EF4-FFF2-40B4-BE49-F238E27FC236}">
                <a16:creationId xmlns:a16="http://schemas.microsoft.com/office/drawing/2014/main" id="{1F52D962-E7E2-4B07-B20D-262338B21810}"/>
              </a:ext>
            </a:extLst>
          </p:cNvPr>
          <p:cNvSpPr>
            <a:spLocks noGrp="1"/>
          </p:cNvSpPr>
          <p:nvPr>
            <p:ph type="subTitle" idx="1" hasCustomPrompt="1"/>
          </p:nvPr>
        </p:nvSpPr>
        <p:spPr>
          <a:xfrm>
            <a:off x="1524000" y="1663909"/>
            <a:ext cx="9144000" cy="786984"/>
          </a:xfrm>
        </p:spPr>
        <p:txBody>
          <a:bodyPr/>
          <a:lstStyle>
            <a:lvl1pPr marL="0" indent="0" algn="l">
              <a:buNone/>
              <a:defRPr sz="3600" baseline="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Title</a:t>
            </a:r>
          </a:p>
        </p:txBody>
      </p:sp>
      <p:sp>
        <p:nvSpPr>
          <p:cNvPr id="5" name="Footer Placeholder 4">
            <a:extLst>
              <a:ext uri="{FF2B5EF4-FFF2-40B4-BE49-F238E27FC236}">
                <a16:creationId xmlns:a16="http://schemas.microsoft.com/office/drawing/2014/main" id="{8008589B-5B38-4207-8039-446D6620D1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56EE87-1B47-4377-9ADA-1CE629373D2D}"/>
              </a:ext>
            </a:extLst>
          </p:cNvPr>
          <p:cNvSpPr>
            <a:spLocks noGrp="1"/>
          </p:cNvSpPr>
          <p:nvPr>
            <p:ph type="sldNum" sz="quarter" idx="12"/>
          </p:nvPr>
        </p:nvSpPr>
        <p:spPr/>
        <p:txBody>
          <a:bodyPr/>
          <a:lstStyle/>
          <a:p>
            <a:fld id="{95A6481C-D029-4050-9C1F-F41A090E7BA6}" type="slidenum">
              <a:rPr lang="en-US" smtClean="0"/>
              <a:t>‹#›</a:t>
            </a:fld>
            <a:endParaRPr lang="en-US"/>
          </a:p>
        </p:txBody>
      </p:sp>
      <p:sp>
        <p:nvSpPr>
          <p:cNvPr id="13" name="Text Placeholder 12"/>
          <p:cNvSpPr>
            <a:spLocks noGrp="1"/>
          </p:cNvSpPr>
          <p:nvPr>
            <p:ph type="body" sz="quarter" idx="14"/>
          </p:nvPr>
        </p:nvSpPr>
        <p:spPr>
          <a:xfrm>
            <a:off x="1524000" y="2713220"/>
            <a:ext cx="9144000" cy="502170"/>
          </a:xfrm>
        </p:spPr>
        <p:txBody>
          <a:bodyPr/>
          <a:lstStyle>
            <a:lvl1pPr marL="0" indent="0" algn="l">
              <a:buNone/>
              <a:defRPr sz="1400">
                <a:solidFill>
                  <a:schemeClr val="tx1">
                    <a:lumMod val="75000"/>
                    <a:lumOff val="25000"/>
                  </a:schemeClr>
                </a:solidFill>
              </a:defRPr>
            </a:lvl1pPr>
          </a:lstStyle>
          <a:p>
            <a:pPr lvl="0"/>
            <a:r>
              <a:rPr lang="en-US"/>
              <a:t>Click to edit Master text styles</a:t>
            </a:r>
          </a:p>
        </p:txBody>
      </p:sp>
      <p:pic>
        <p:nvPicPr>
          <p:cNvPr id="4" name="Picture 3" descr="A logo for a company&#10;&#10;Description automatically generated">
            <a:extLst>
              <a:ext uri="{FF2B5EF4-FFF2-40B4-BE49-F238E27FC236}">
                <a16:creationId xmlns:a16="http://schemas.microsoft.com/office/drawing/2014/main" id="{4B5F390D-039E-488E-3AA9-2800E931EFE9}"/>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10877008" y="87081"/>
            <a:ext cx="1219200" cy="1166948"/>
          </a:xfrm>
          <a:prstGeom prst="rect">
            <a:avLst/>
          </a:prstGeom>
        </p:spPr>
      </p:pic>
    </p:spTree>
    <p:extLst>
      <p:ext uri="{BB962C8B-B14F-4D97-AF65-F5344CB8AC3E}">
        <p14:creationId xmlns:p14="http://schemas.microsoft.com/office/powerpoint/2010/main" val="20604449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Mai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D0C53-FD47-4205-9ADD-AC7467A181D2}"/>
              </a:ext>
            </a:extLst>
          </p:cNvPr>
          <p:cNvSpPr>
            <a:spLocks noGrp="1"/>
          </p:cNvSpPr>
          <p:nvPr>
            <p:ph type="title" hasCustomPrompt="1"/>
          </p:nvPr>
        </p:nvSpPr>
        <p:spPr>
          <a:xfrm>
            <a:off x="838200" y="275659"/>
            <a:ext cx="10515600" cy="568518"/>
          </a:xfrm>
          <a:prstGeom prst="rect">
            <a:avLst/>
          </a:prstGeom>
        </p:spPr>
        <p:txBody>
          <a:bodyPr/>
          <a:lstStyle>
            <a:lvl1pPr algn="l" defTabSz="914400" rtl="0" eaLnBrk="1" latinLnBrk="0" hangingPunct="1">
              <a:lnSpc>
                <a:spcPct val="90000"/>
              </a:lnSpc>
              <a:spcBef>
                <a:spcPct val="0"/>
              </a:spcBef>
              <a:buNone/>
              <a:defRPr lang="en-US" sz="2500" b="1" kern="1200" spc="200" baseline="0" dirty="0">
                <a:solidFill>
                  <a:srgbClr val="25408F"/>
                </a:solidFill>
                <a:latin typeface="+mn-lt"/>
                <a:ea typeface="+mj-ea"/>
                <a:cs typeface="Arial" panose="020B0604020202020204" pitchFamily="34" charset="0"/>
              </a:defRPr>
            </a:lvl1pPr>
          </a:lstStyle>
          <a:p>
            <a:r>
              <a:rPr lang="en-US"/>
              <a:t>Title</a:t>
            </a:r>
          </a:p>
        </p:txBody>
      </p:sp>
      <p:sp>
        <p:nvSpPr>
          <p:cNvPr id="3" name="Content Placeholder 2">
            <a:extLst>
              <a:ext uri="{FF2B5EF4-FFF2-40B4-BE49-F238E27FC236}">
                <a16:creationId xmlns:a16="http://schemas.microsoft.com/office/drawing/2014/main" id="{B7157BEB-5195-42A5-B47E-E74DF622C876}"/>
              </a:ext>
            </a:extLst>
          </p:cNvPr>
          <p:cNvSpPr>
            <a:spLocks noGrp="1"/>
          </p:cNvSpPr>
          <p:nvPr>
            <p:ph idx="1" hasCustomPrompt="1"/>
          </p:nvPr>
        </p:nvSpPr>
        <p:spPr>
          <a:xfrm>
            <a:off x="838200" y="1415332"/>
            <a:ext cx="10515600" cy="4761631"/>
          </a:xfrm>
        </p:spPr>
        <p:txBody>
          <a:bodyPr/>
          <a:lstStyle>
            <a:lvl1pPr marL="0" indent="0">
              <a:buClr>
                <a:srgbClr val="455075"/>
              </a:buClr>
              <a:buFont typeface="Wingdings 3" panose="05040102010807070707" pitchFamily="18" charset="2"/>
              <a:buNone/>
              <a:defRPr sz="1100" b="0">
                <a:solidFill>
                  <a:schemeClr val="tx1"/>
                </a:solidFill>
                <a:latin typeface="+mn-lt"/>
              </a:defRPr>
            </a:lvl1pPr>
            <a:lvl2pPr marL="685800" indent="-228600">
              <a:buClr>
                <a:srgbClr val="0065A4"/>
              </a:buClr>
              <a:buSzPct val="80000"/>
              <a:buFont typeface="Wingdings 3" panose="05040102010807070707" pitchFamily="18" charset="2"/>
              <a:buChar char="u"/>
              <a:defRPr lang="en-US" sz="1100" kern="1200" dirty="0">
                <a:solidFill>
                  <a:schemeClr val="tx1"/>
                </a:solidFill>
                <a:latin typeface="+mn-lt"/>
                <a:ea typeface="+mn-ea"/>
                <a:cs typeface="Arial" panose="020B0604020202020204" pitchFamily="34" charset="0"/>
              </a:defRPr>
            </a:lvl2pPr>
            <a:lvl3pPr marL="1085850" indent="-171450">
              <a:buClr>
                <a:srgbClr val="0065A4"/>
              </a:buClr>
              <a:buSzPct val="125000"/>
              <a:buFont typeface="Arial" panose="020B0604020202020204" pitchFamily="34" charset="0"/>
              <a:buChar char="•"/>
              <a:defRPr lang="en-US" sz="1100" kern="1200" dirty="0">
                <a:solidFill>
                  <a:schemeClr val="tx1"/>
                </a:solidFill>
                <a:latin typeface="+mn-lt"/>
                <a:ea typeface="+mn-ea"/>
                <a:cs typeface="Arial" panose="020B0604020202020204" pitchFamily="34" charset="0"/>
              </a:defRPr>
            </a:lvl3pPr>
            <a:lvl4pPr marL="1485900" indent="-114300">
              <a:buClr>
                <a:srgbClr val="02578E"/>
              </a:buClr>
              <a:buSzPct val="100000"/>
              <a:buFont typeface="Symbol" panose="05050102010706020507" pitchFamily="18" charset="2"/>
              <a:buChar char=""/>
              <a:defRPr lang="en-US" sz="1100" kern="1200" dirty="0">
                <a:solidFill>
                  <a:schemeClr val="tx1"/>
                </a:solidFill>
                <a:latin typeface="+mn-lt"/>
                <a:ea typeface="+mn-ea"/>
                <a:cs typeface="Arial" panose="020B0604020202020204" pitchFamily="34" charset="0"/>
              </a:defRPr>
            </a:lvl4pPr>
            <a:lvl5pPr marL="1943100" indent="-114300">
              <a:buClr>
                <a:srgbClr val="02578E"/>
              </a:buClr>
              <a:buFont typeface="Wingdings 2" panose="05020102010507070707" pitchFamily="18" charset="2"/>
              <a:buChar char=""/>
              <a:defRPr lang="en-US" sz="1100" kern="1200" dirty="0">
                <a:solidFill>
                  <a:schemeClr val="tx1"/>
                </a:solidFill>
                <a:latin typeface="+mn-lt"/>
                <a:ea typeface="+mn-ea"/>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sp>
        <p:nvSpPr>
          <p:cNvPr id="5" name="Footer Placeholder 4">
            <a:extLst>
              <a:ext uri="{FF2B5EF4-FFF2-40B4-BE49-F238E27FC236}">
                <a16:creationId xmlns:a16="http://schemas.microsoft.com/office/drawing/2014/main" id="{81FF26C1-43BA-44D2-9E2E-DFF0015B1A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80738D-907E-416E-8EEE-286931D5FF7C}"/>
              </a:ext>
            </a:extLst>
          </p:cNvPr>
          <p:cNvSpPr>
            <a:spLocks noGrp="1"/>
          </p:cNvSpPr>
          <p:nvPr>
            <p:ph type="sldNum" sz="quarter" idx="12"/>
          </p:nvPr>
        </p:nvSpPr>
        <p:spPr/>
        <p:txBody>
          <a:bodyPr/>
          <a:lstStyle/>
          <a:p>
            <a:fld id="{95A6481C-D029-4050-9C1F-F41A090E7BA6}" type="slidenum">
              <a:rPr lang="en-US" smtClean="0"/>
              <a:t>‹#›</a:t>
            </a:fld>
            <a:endParaRPr lang="en-US"/>
          </a:p>
        </p:txBody>
      </p:sp>
      <p:pic>
        <p:nvPicPr>
          <p:cNvPr id="7" name="Picture 6" descr="A logo for a company&#10;&#10;Description automatically generated">
            <a:extLst>
              <a:ext uri="{FF2B5EF4-FFF2-40B4-BE49-F238E27FC236}">
                <a16:creationId xmlns:a16="http://schemas.microsoft.com/office/drawing/2014/main" id="{EA63916E-0292-B085-515E-C181D56C4251}"/>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10877008" y="87081"/>
            <a:ext cx="1219200" cy="1166948"/>
          </a:xfrm>
          <a:prstGeom prst="rect">
            <a:avLst/>
          </a:prstGeom>
        </p:spPr>
      </p:pic>
    </p:spTree>
    <p:extLst>
      <p:ext uri="{BB962C8B-B14F-4D97-AF65-F5344CB8AC3E}">
        <p14:creationId xmlns:p14="http://schemas.microsoft.com/office/powerpoint/2010/main" val="39967960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Main + Call Out Box">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7157BEB-5195-42A5-B47E-E74DF622C876}"/>
              </a:ext>
            </a:extLst>
          </p:cNvPr>
          <p:cNvSpPr>
            <a:spLocks noGrp="1"/>
          </p:cNvSpPr>
          <p:nvPr>
            <p:ph idx="1" hasCustomPrompt="1"/>
          </p:nvPr>
        </p:nvSpPr>
        <p:spPr>
          <a:xfrm>
            <a:off x="838200" y="1415332"/>
            <a:ext cx="7893570" cy="4761631"/>
          </a:xfrm>
        </p:spPr>
        <p:txBody>
          <a:bodyPr/>
          <a:lstStyle>
            <a:lvl1pPr marL="231775" indent="-231775">
              <a:buClr>
                <a:srgbClr val="0065A4"/>
              </a:buClr>
              <a:buFont typeface="Wingdings 3" panose="05040102010807070707" pitchFamily="18" charset="2"/>
              <a:buChar char=""/>
              <a:defRPr>
                <a:latin typeface="+mn-lt"/>
              </a:defRPr>
            </a:lvl1pPr>
            <a:lvl2pPr marL="569913" indent="-228600">
              <a:buClr>
                <a:srgbClr val="0065A4"/>
              </a:buClr>
              <a:buFont typeface="Arial" panose="020B0604020202020204" pitchFamily="34" charset="0"/>
              <a:buChar char="•"/>
              <a:defRPr>
                <a:latin typeface="+mn-lt"/>
              </a:defRPr>
            </a:lvl2pPr>
            <a:lvl3pPr marL="1085850" indent="-171450">
              <a:buClr>
                <a:srgbClr val="02578E"/>
              </a:buClr>
              <a:buSzPct val="125000"/>
              <a:buFont typeface="Wingdings 3" panose="05040102010807070707" pitchFamily="18" charset="2"/>
              <a:buChar char="9"/>
              <a:defRPr>
                <a:latin typeface="+mn-lt"/>
              </a:defRPr>
            </a:lvl3pPr>
            <a:lvl4pPr marL="1485900" indent="-114300">
              <a:buClr>
                <a:srgbClr val="02578E"/>
              </a:buClr>
              <a:buSzPct val="100000"/>
              <a:buFont typeface="Wingdings 2" panose="05020102010507070707" pitchFamily="18" charset="2"/>
              <a:buChar char=""/>
              <a:defRPr>
                <a:latin typeface="+mn-lt"/>
              </a:defRPr>
            </a:lvl4pPr>
            <a:lvl5pPr marL="1943100" indent="-114300">
              <a:buClr>
                <a:srgbClr val="02578E"/>
              </a:buClr>
              <a:buFont typeface="Wingdings 2" panose="05020102010507070707" pitchFamily="18" charset="2"/>
              <a:buChar char=""/>
              <a:defRPr>
                <a:latin typeface="+mn-lt"/>
              </a:defRPr>
            </a:lvl5pPr>
          </a:lstStyle>
          <a:p>
            <a:pPr lvl="0"/>
            <a:r>
              <a:rPr lang="en-US"/>
              <a:t>Click to edit Master text styles</a:t>
            </a:r>
          </a:p>
          <a:p>
            <a:pPr lvl="1"/>
            <a:r>
              <a:rPr lang="en-US"/>
              <a:t>Second level</a:t>
            </a:r>
          </a:p>
        </p:txBody>
      </p:sp>
      <p:sp>
        <p:nvSpPr>
          <p:cNvPr id="5" name="Footer Placeholder 4">
            <a:extLst>
              <a:ext uri="{FF2B5EF4-FFF2-40B4-BE49-F238E27FC236}">
                <a16:creationId xmlns:a16="http://schemas.microsoft.com/office/drawing/2014/main" id="{81FF26C1-43BA-44D2-9E2E-DFF0015B1A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80738D-907E-416E-8EEE-286931D5FF7C}"/>
              </a:ext>
            </a:extLst>
          </p:cNvPr>
          <p:cNvSpPr>
            <a:spLocks noGrp="1"/>
          </p:cNvSpPr>
          <p:nvPr>
            <p:ph type="sldNum" sz="quarter" idx="12"/>
          </p:nvPr>
        </p:nvSpPr>
        <p:spPr/>
        <p:txBody>
          <a:bodyPr/>
          <a:lstStyle/>
          <a:p>
            <a:fld id="{95A6481C-D029-4050-9C1F-F41A090E7BA6}" type="slidenum">
              <a:rPr lang="en-US" smtClean="0"/>
              <a:t>‹#›</a:t>
            </a:fld>
            <a:endParaRPr lang="en-US"/>
          </a:p>
        </p:txBody>
      </p:sp>
      <p:sp>
        <p:nvSpPr>
          <p:cNvPr id="16" name="Content Placeholder 2">
            <a:extLst>
              <a:ext uri="{FF2B5EF4-FFF2-40B4-BE49-F238E27FC236}">
                <a16:creationId xmlns:a16="http://schemas.microsoft.com/office/drawing/2014/main" id="{C8610065-0978-4BA8-AAD5-5738B2E56B35}"/>
              </a:ext>
            </a:extLst>
          </p:cNvPr>
          <p:cNvSpPr>
            <a:spLocks noGrp="1"/>
          </p:cNvSpPr>
          <p:nvPr>
            <p:ph idx="13" hasCustomPrompt="1"/>
          </p:nvPr>
        </p:nvSpPr>
        <p:spPr>
          <a:xfrm>
            <a:off x="8904156" y="1434382"/>
            <a:ext cx="2449643" cy="4761631"/>
          </a:xfrm>
          <a:solidFill>
            <a:schemeClr val="bg1">
              <a:lumMod val="95000"/>
            </a:schemeClr>
          </a:solidFill>
        </p:spPr>
        <p:txBody>
          <a:bodyPr/>
          <a:lstStyle>
            <a:lvl1pPr marL="231775" indent="-231775">
              <a:buClr>
                <a:srgbClr val="0065A4"/>
              </a:buClr>
              <a:buFont typeface="Wingdings 3" panose="05040102010807070707" pitchFamily="18" charset="2"/>
              <a:buChar char=""/>
              <a:defRPr>
                <a:latin typeface="+mn-lt"/>
              </a:defRPr>
            </a:lvl1pPr>
            <a:lvl2pPr marL="569913" indent="-228600">
              <a:buClr>
                <a:srgbClr val="0065A4"/>
              </a:buClr>
              <a:buFont typeface="Arial" panose="020B0604020202020204" pitchFamily="34" charset="0"/>
              <a:buChar char="•"/>
              <a:defRPr>
                <a:latin typeface="+mn-lt"/>
              </a:defRPr>
            </a:lvl2pPr>
            <a:lvl3pPr marL="1085850" indent="-171450">
              <a:buClr>
                <a:srgbClr val="02578E"/>
              </a:buClr>
              <a:buSzPct val="125000"/>
              <a:buFont typeface="Wingdings 3" panose="05040102010807070707" pitchFamily="18" charset="2"/>
              <a:buChar char="9"/>
              <a:defRPr>
                <a:latin typeface="+mn-lt"/>
              </a:defRPr>
            </a:lvl3pPr>
            <a:lvl4pPr marL="1485900" indent="-114300">
              <a:buClr>
                <a:srgbClr val="02578E"/>
              </a:buClr>
              <a:buSzPct val="100000"/>
              <a:buFont typeface="Wingdings 2" panose="05020102010507070707" pitchFamily="18" charset="2"/>
              <a:buChar char=""/>
              <a:defRPr>
                <a:latin typeface="+mn-lt"/>
              </a:defRPr>
            </a:lvl4pPr>
            <a:lvl5pPr marL="1943100" indent="-114300">
              <a:buClr>
                <a:srgbClr val="02578E"/>
              </a:buClr>
              <a:buFont typeface="Wingdings 2" panose="05020102010507070707" pitchFamily="18" charset="2"/>
              <a:buChar char=""/>
              <a:defRPr>
                <a:latin typeface="+mn-lt"/>
              </a:defRPr>
            </a:lvl5pPr>
          </a:lstStyle>
          <a:p>
            <a:pPr lvl="0"/>
            <a:r>
              <a:rPr lang="en-US"/>
              <a:t>Click to edit Master text styles</a:t>
            </a:r>
          </a:p>
          <a:p>
            <a:pPr lvl="1"/>
            <a:r>
              <a:rPr lang="en-US"/>
              <a:t>Second level</a:t>
            </a:r>
          </a:p>
        </p:txBody>
      </p:sp>
      <p:sp>
        <p:nvSpPr>
          <p:cNvPr id="4" name="Title 1">
            <a:extLst>
              <a:ext uri="{FF2B5EF4-FFF2-40B4-BE49-F238E27FC236}">
                <a16:creationId xmlns:a16="http://schemas.microsoft.com/office/drawing/2014/main" id="{35E71B61-E1D8-0A74-E8D7-EEA0D742F7E4}"/>
              </a:ext>
            </a:extLst>
          </p:cNvPr>
          <p:cNvSpPr>
            <a:spLocks noGrp="1"/>
          </p:cNvSpPr>
          <p:nvPr>
            <p:ph type="title" hasCustomPrompt="1"/>
          </p:nvPr>
        </p:nvSpPr>
        <p:spPr>
          <a:xfrm>
            <a:off x="838200" y="275659"/>
            <a:ext cx="10515600" cy="568518"/>
          </a:xfrm>
          <a:prstGeom prst="rect">
            <a:avLst/>
          </a:prstGeom>
        </p:spPr>
        <p:txBody>
          <a:bodyPr/>
          <a:lstStyle>
            <a:lvl1pPr algn="l" defTabSz="914400" rtl="0" eaLnBrk="1" latinLnBrk="0" hangingPunct="1">
              <a:lnSpc>
                <a:spcPct val="90000"/>
              </a:lnSpc>
              <a:spcBef>
                <a:spcPct val="0"/>
              </a:spcBef>
              <a:buNone/>
              <a:defRPr lang="en-US" sz="2500" b="1" kern="1200" spc="200" baseline="0" dirty="0">
                <a:solidFill>
                  <a:srgbClr val="25408F"/>
                </a:solidFill>
                <a:latin typeface="+mn-lt"/>
                <a:ea typeface="+mj-ea"/>
                <a:cs typeface="Arial" panose="020B0604020202020204" pitchFamily="34" charset="0"/>
              </a:defRPr>
            </a:lvl1pPr>
          </a:lstStyle>
          <a:p>
            <a:r>
              <a:rPr lang="en-US"/>
              <a:t>Title</a:t>
            </a:r>
          </a:p>
        </p:txBody>
      </p:sp>
      <p:pic>
        <p:nvPicPr>
          <p:cNvPr id="7" name="Picture 6" descr="A logo for a company&#10;&#10;Description automatically generated">
            <a:extLst>
              <a:ext uri="{FF2B5EF4-FFF2-40B4-BE49-F238E27FC236}">
                <a16:creationId xmlns:a16="http://schemas.microsoft.com/office/drawing/2014/main" id="{557BA1A7-FF54-1BF8-4CF0-3844DCD000E8}"/>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10877008" y="87081"/>
            <a:ext cx="1219200" cy="1166948"/>
          </a:xfrm>
          <a:prstGeom prst="rect">
            <a:avLst/>
          </a:prstGeom>
        </p:spPr>
      </p:pic>
    </p:spTree>
    <p:extLst>
      <p:ext uri="{BB962C8B-B14F-4D97-AF65-F5344CB8AC3E}">
        <p14:creationId xmlns:p14="http://schemas.microsoft.com/office/powerpoint/2010/main" val="19919487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Content - 2">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7157BEB-5195-42A5-B47E-E74DF622C876}"/>
              </a:ext>
            </a:extLst>
          </p:cNvPr>
          <p:cNvSpPr>
            <a:spLocks noGrp="1"/>
          </p:cNvSpPr>
          <p:nvPr>
            <p:ph idx="1" hasCustomPrompt="1"/>
          </p:nvPr>
        </p:nvSpPr>
        <p:spPr>
          <a:xfrm>
            <a:off x="838200" y="1415332"/>
            <a:ext cx="5029200" cy="4761631"/>
          </a:xfrm>
        </p:spPr>
        <p:txBody>
          <a:bodyPr/>
          <a:lstStyle>
            <a:lvl1pPr marL="231775" indent="-231775">
              <a:buClr>
                <a:srgbClr val="0065A4"/>
              </a:buClr>
              <a:buFont typeface="Wingdings 3" panose="05040102010807070707" pitchFamily="18" charset="2"/>
              <a:buChar char=""/>
              <a:defRPr>
                <a:latin typeface="+mn-lt"/>
              </a:defRPr>
            </a:lvl1pPr>
            <a:lvl2pPr marL="569913" indent="-228600">
              <a:buClr>
                <a:srgbClr val="0065A4"/>
              </a:buClr>
              <a:buFont typeface="Arial" panose="020B0604020202020204" pitchFamily="34" charset="0"/>
              <a:buChar char="•"/>
              <a:defRPr>
                <a:latin typeface="+mn-lt"/>
              </a:defRPr>
            </a:lvl2pPr>
            <a:lvl3pPr marL="1085850" indent="-171450">
              <a:buClr>
                <a:srgbClr val="02578E"/>
              </a:buClr>
              <a:buSzPct val="125000"/>
              <a:buFont typeface="Wingdings 3" panose="05040102010807070707" pitchFamily="18" charset="2"/>
              <a:buChar char="9"/>
              <a:defRPr>
                <a:latin typeface="+mn-lt"/>
              </a:defRPr>
            </a:lvl3pPr>
            <a:lvl4pPr marL="1485900" indent="-114300">
              <a:buClr>
                <a:srgbClr val="02578E"/>
              </a:buClr>
              <a:buSzPct val="100000"/>
              <a:buFont typeface="Wingdings 2" panose="05020102010507070707" pitchFamily="18" charset="2"/>
              <a:buChar char=""/>
              <a:defRPr>
                <a:latin typeface="+mn-lt"/>
              </a:defRPr>
            </a:lvl4pPr>
            <a:lvl5pPr marL="1943100" indent="-114300">
              <a:buClr>
                <a:srgbClr val="02578E"/>
              </a:buClr>
              <a:buFont typeface="Wingdings 2" panose="05020102010507070707" pitchFamily="18" charset="2"/>
              <a:buChar char=""/>
              <a:defRPr>
                <a:latin typeface="+mn-lt"/>
              </a:defRPr>
            </a:lvl5pPr>
          </a:lstStyle>
          <a:p>
            <a:pPr lvl="0"/>
            <a:r>
              <a:rPr lang="en-US"/>
              <a:t>Click to edit Master text styles</a:t>
            </a:r>
          </a:p>
          <a:p>
            <a:pPr lvl="1"/>
            <a:r>
              <a:rPr lang="en-US"/>
              <a:t>Second level</a:t>
            </a:r>
          </a:p>
        </p:txBody>
      </p:sp>
      <p:sp>
        <p:nvSpPr>
          <p:cNvPr id="5" name="Footer Placeholder 4">
            <a:extLst>
              <a:ext uri="{FF2B5EF4-FFF2-40B4-BE49-F238E27FC236}">
                <a16:creationId xmlns:a16="http://schemas.microsoft.com/office/drawing/2014/main" id="{81FF26C1-43BA-44D2-9E2E-DFF0015B1A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80738D-907E-416E-8EEE-286931D5FF7C}"/>
              </a:ext>
            </a:extLst>
          </p:cNvPr>
          <p:cNvSpPr>
            <a:spLocks noGrp="1"/>
          </p:cNvSpPr>
          <p:nvPr>
            <p:ph type="sldNum" sz="quarter" idx="12"/>
          </p:nvPr>
        </p:nvSpPr>
        <p:spPr/>
        <p:txBody>
          <a:bodyPr/>
          <a:lstStyle/>
          <a:p>
            <a:fld id="{95A6481C-D029-4050-9C1F-F41A090E7BA6}" type="slidenum">
              <a:rPr lang="en-US" smtClean="0"/>
              <a:t>‹#›</a:t>
            </a:fld>
            <a:endParaRPr lang="en-US"/>
          </a:p>
        </p:txBody>
      </p:sp>
      <p:sp>
        <p:nvSpPr>
          <p:cNvPr id="16" name="Content Placeholder 2">
            <a:extLst>
              <a:ext uri="{FF2B5EF4-FFF2-40B4-BE49-F238E27FC236}">
                <a16:creationId xmlns:a16="http://schemas.microsoft.com/office/drawing/2014/main" id="{C8610065-0978-4BA8-AAD5-5738B2E56B35}"/>
              </a:ext>
            </a:extLst>
          </p:cNvPr>
          <p:cNvSpPr>
            <a:spLocks noGrp="1"/>
          </p:cNvSpPr>
          <p:nvPr>
            <p:ph idx="13" hasCustomPrompt="1"/>
          </p:nvPr>
        </p:nvSpPr>
        <p:spPr>
          <a:xfrm>
            <a:off x="6086475" y="1434382"/>
            <a:ext cx="5029200" cy="4761631"/>
          </a:xfrm>
        </p:spPr>
        <p:txBody>
          <a:bodyPr/>
          <a:lstStyle>
            <a:lvl1pPr marL="231775" indent="-231775">
              <a:buClr>
                <a:srgbClr val="0065A4"/>
              </a:buClr>
              <a:buFont typeface="Wingdings 3" panose="05040102010807070707" pitchFamily="18" charset="2"/>
              <a:buChar char=""/>
              <a:defRPr>
                <a:latin typeface="+mn-lt"/>
              </a:defRPr>
            </a:lvl1pPr>
            <a:lvl2pPr marL="569913" indent="-228600">
              <a:buClr>
                <a:srgbClr val="0065A4"/>
              </a:buClr>
              <a:buFont typeface="Arial" panose="020B0604020202020204" pitchFamily="34" charset="0"/>
              <a:buChar char="•"/>
              <a:defRPr>
                <a:latin typeface="+mn-lt"/>
              </a:defRPr>
            </a:lvl2pPr>
            <a:lvl3pPr marL="1085850" indent="-171450">
              <a:buClr>
                <a:srgbClr val="02578E"/>
              </a:buClr>
              <a:buSzPct val="125000"/>
              <a:buFont typeface="Wingdings 3" panose="05040102010807070707" pitchFamily="18" charset="2"/>
              <a:buChar char="9"/>
              <a:defRPr>
                <a:latin typeface="+mn-lt"/>
              </a:defRPr>
            </a:lvl3pPr>
            <a:lvl4pPr marL="1485900" indent="-114300">
              <a:buClr>
                <a:srgbClr val="02578E"/>
              </a:buClr>
              <a:buSzPct val="100000"/>
              <a:buFont typeface="Wingdings 2" panose="05020102010507070707" pitchFamily="18" charset="2"/>
              <a:buChar char=""/>
              <a:defRPr>
                <a:latin typeface="+mn-lt"/>
              </a:defRPr>
            </a:lvl4pPr>
            <a:lvl5pPr marL="1943100" indent="-114300">
              <a:buClr>
                <a:srgbClr val="02578E"/>
              </a:buClr>
              <a:buFont typeface="Wingdings 2" panose="05020102010507070707" pitchFamily="18" charset="2"/>
              <a:buChar char=""/>
              <a:defRPr>
                <a:latin typeface="+mn-lt"/>
              </a:defRPr>
            </a:lvl5pPr>
          </a:lstStyle>
          <a:p>
            <a:pPr lvl="0"/>
            <a:r>
              <a:rPr lang="en-US"/>
              <a:t>Click to edit Master text styles</a:t>
            </a:r>
          </a:p>
          <a:p>
            <a:pPr lvl="1"/>
            <a:r>
              <a:rPr lang="en-US"/>
              <a:t>Second level</a:t>
            </a:r>
          </a:p>
        </p:txBody>
      </p:sp>
      <p:sp>
        <p:nvSpPr>
          <p:cNvPr id="4" name="Title 1">
            <a:extLst>
              <a:ext uri="{FF2B5EF4-FFF2-40B4-BE49-F238E27FC236}">
                <a16:creationId xmlns:a16="http://schemas.microsoft.com/office/drawing/2014/main" id="{0BB0F8C2-F372-BDA4-DBBB-C152402CDA60}"/>
              </a:ext>
            </a:extLst>
          </p:cNvPr>
          <p:cNvSpPr>
            <a:spLocks noGrp="1"/>
          </p:cNvSpPr>
          <p:nvPr>
            <p:ph type="title" hasCustomPrompt="1"/>
          </p:nvPr>
        </p:nvSpPr>
        <p:spPr>
          <a:xfrm>
            <a:off x="838200" y="275659"/>
            <a:ext cx="10515600" cy="568518"/>
          </a:xfrm>
          <a:prstGeom prst="rect">
            <a:avLst/>
          </a:prstGeom>
        </p:spPr>
        <p:txBody>
          <a:bodyPr/>
          <a:lstStyle>
            <a:lvl1pPr algn="l" defTabSz="914400" rtl="0" eaLnBrk="1" latinLnBrk="0" hangingPunct="1">
              <a:lnSpc>
                <a:spcPct val="90000"/>
              </a:lnSpc>
              <a:spcBef>
                <a:spcPct val="0"/>
              </a:spcBef>
              <a:buNone/>
              <a:defRPr lang="en-US" sz="2500" b="1" kern="1200" spc="200" baseline="0" dirty="0">
                <a:solidFill>
                  <a:srgbClr val="25408F"/>
                </a:solidFill>
                <a:latin typeface="+mn-lt"/>
                <a:ea typeface="+mj-ea"/>
                <a:cs typeface="Arial" panose="020B0604020202020204" pitchFamily="34" charset="0"/>
              </a:defRPr>
            </a:lvl1pPr>
          </a:lstStyle>
          <a:p>
            <a:r>
              <a:rPr lang="en-US"/>
              <a:t>Title</a:t>
            </a:r>
          </a:p>
        </p:txBody>
      </p:sp>
      <p:pic>
        <p:nvPicPr>
          <p:cNvPr id="7" name="Picture 6" descr="A logo for a company&#10;&#10;Description automatically generated">
            <a:extLst>
              <a:ext uri="{FF2B5EF4-FFF2-40B4-BE49-F238E27FC236}">
                <a16:creationId xmlns:a16="http://schemas.microsoft.com/office/drawing/2014/main" id="{17D61A48-2663-4D5F-CA0D-471884F995FA}"/>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10877008" y="87081"/>
            <a:ext cx="1219200" cy="1166948"/>
          </a:xfrm>
          <a:prstGeom prst="rect">
            <a:avLst/>
          </a:prstGeom>
        </p:spPr>
      </p:pic>
    </p:spTree>
    <p:extLst>
      <p:ext uri="{BB962C8B-B14F-4D97-AF65-F5344CB8AC3E}">
        <p14:creationId xmlns:p14="http://schemas.microsoft.com/office/powerpoint/2010/main" val="33555315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Content - 3">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1FF26C1-43BA-44D2-9E2E-DFF0015B1A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80738D-907E-416E-8EEE-286931D5FF7C}"/>
              </a:ext>
            </a:extLst>
          </p:cNvPr>
          <p:cNvSpPr>
            <a:spLocks noGrp="1"/>
          </p:cNvSpPr>
          <p:nvPr>
            <p:ph type="sldNum" sz="quarter" idx="12"/>
          </p:nvPr>
        </p:nvSpPr>
        <p:spPr/>
        <p:txBody>
          <a:bodyPr/>
          <a:lstStyle/>
          <a:p>
            <a:fld id="{95A6481C-D029-4050-9C1F-F41A090E7BA6}" type="slidenum">
              <a:rPr lang="en-US" smtClean="0"/>
              <a:t>‹#›</a:t>
            </a:fld>
            <a:endParaRPr lang="en-US"/>
          </a:p>
        </p:txBody>
      </p:sp>
      <p:sp>
        <p:nvSpPr>
          <p:cNvPr id="16" name="Content Placeholder 2">
            <a:extLst>
              <a:ext uri="{FF2B5EF4-FFF2-40B4-BE49-F238E27FC236}">
                <a16:creationId xmlns:a16="http://schemas.microsoft.com/office/drawing/2014/main" id="{C8610065-0978-4BA8-AAD5-5738B2E56B35}"/>
              </a:ext>
            </a:extLst>
          </p:cNvPr>
          <p:cNvSpPr>
            <a:spLocks noGrp="1"/>
          </p:cNvSpPr>
          <p:nvPr>
            <p:ph idx="13" hasCustomPrompt="1"/>
          </p:nvPr>
        </p:nvSpPr>
        <p:spPr>
          <a:xfrm>
            <a:off x="833912" y="1508480"/>
            <a:ext cx="3448987" cy="4761631"/>
          </a:xfrm>
        </p:spPr>
        <p:txBody>
          <a:bodyPr/>
          <a:lstStyle>
            <a:lvl1pPr marL="173038" indent="-173038">
              <a:buClr>
                <a:srgbClr val="0065A4"/>
              </a:buClr>
              <a:buFont typeface="Wingdings 3" panose="05040102010807070707" pitchFamily="18" charset="2"/>
              <a:buChar char=""/>
              <a:defRPr>
                <a:latin typeface="+mn-lt"/>
              </a:defRPr>
            </a:lvl1pPr>
            <a:lvl2pPr marL="396875" indent="-228600">
              <a:buClr>
                <a:srgbClr val="0065A4"/>
              </a:buClr>
              <a:buFont typeface="Arial" panose="020B0604020202020204" pitchFamily="34" charset="0"/>
              <a:buChar char="•"/>
              <a:defRPr>
                <a:latin typeface="+mn-lt"/>
              </a:defRPr>
            </a:lvl2pPr>
            <a:lvl3pPr marL="1085850" indent="-171450">
              <a:buClr>
                <a:srgbClr val="02578E"/>
              </a:buClr>
              <a:buSzPct val="125000"/>
              <a:buFont typeface="Wingdings 3" panose="05040102010807070707" pitchFamily="18" charset="2"/>
              <a:buChar char="9"/>
              <a:defRPr>
                <a:latin typeface="+mn-lt"/>
              </a:defRPr>
            </a:lvl3pPr>
            <a:lvl4pPr marL="1485900" indent="-114300">
              <a:buClr>
                <a:srgbClr val="02578E"/>
              </a:buClr>
              <a:buSzPct val="100000"/>
              <a:buFont typeface="Wingdings 2" panose="05020102010507070707" pitchFamily="18" charset="2"/>
              <a:buChar char=""/>
              <a:defRPr>
                <a:latin typeface="+mn-lt"/>
              </a:defRPr>
            </a:lvl4pPr>
            <a:lvl5pPr marL="1943100" indent="-114300">
              <a:buClr>
                <a:srgbClr val="02578E"/>
              </a:buClr>
              <a:buFont typeface="Wingdings 2" panose="05020102010507070707" pitchFamily="18" charset="2"/>
              <a:buChar char=""/>
              <a:defRPr>
                <a:latin typeface="+mn-lt"/>
              </a:defRPr>
            </a:lvl5pPr>
          </a:lstStyle>
          <a:p>
            <a:pPr lvl="0"/>
            <a:r>
              <a:rPr lang="en-US"/>
              <a:t>Click to edit Master text styles</a:t>
            </a:r>
          </a:p>
          <a:p>
            <a:pPr lvl="1"/>
            <a:r>
              <a:rPr lang="en-US"/>
              <a:t>Second level</a:t>
            </a:r>
          </a:p>
        </p:txBody>
      </p:sp>
      <p:sp>
        <p:nvSpPr>
          <p:cNvPr id="8" name="Content Placeholder 2">
            <a:extLst>
              <a:ext uri="{FF2B5EF4-FFF2-40B4-BE49-F238E27FC236}">
                <a16:creationId xmlns:a16="http://schemas.microsoft.com/office/drawing/2014/main" id="{C8610065-0978-4BA8-AAD5-5738B2E56B35}"/>
              </a:ext>
            </a:extLst>
          </p:cNvPr>
          <p:cNvSpPr>
            <a:spLocks noGrp="1"/>
          </p:cNvSpPr>
          <p:nvPr>
            <p:ph idx="15" hasCustomPrompt="1"/>
          </p:nvPr>
        </p:nvSpPr>
        <p:spPr>
          <a:xfrm>
            <a:off x="7853057" y="1507241"/>
            <a:ext cx="3448987" cy="4761631"/>
          </a:xfrm>
        </p:spPr>
        <p:txBody>
          <a:bodyPr/>
          <a:lstStyle>
            <a:lvl1pPr marL="173038" indent="-173038">
              <a:buClr>
                <a:srgbClr val="0065A4"/>
              </a:buClr>
              <a:buFont typeface="Wingdings 3" panose="05040102010807070707" pitchFamily="18" charset="2"/>
              <a:buChar char=""/>
              <a:defRPr>
                <a:latin typeface="+mn-lt"/>
              </a:defRPr>
            </a:lvl1pPr>
            <a:lvl2pPr marL="396875" indent="-223838">
              <a:buClr>
                <a:srgbClr val="0065A4"/>
              </a:buClr>
              <a:buFont typeface="Arial" panose="020B0604020202020204" pitchFamily="34" charset="0"/>
              <a:buChar char="•"/>
              <a:defRPr>
                <a:latin typeface="+mn-lt"/>
              </a:defRPr>
            </a:lvl2pPr>
            <a:lvl3pPr marL="1085850" indent="-171450">
              <a:buClr>
                <a:srgbClr val="02578E"/>
              </a:buClr>
              <a:buSzPct val="125000"/>
              <a:buFont typeface="Wingdings 3" panose="05040102010807070707" pitchFamily="18" charset="2"/>
              <a:buChar char="9"/>
              <a:defRPr>
                <a:latin typeface="+mn-lt"/>
              </a:defRPr>
            </a:lvl3pPr>
            <a:lvl4pPr marL="1485900" indent="-114300">
              <a:buClr>
                <a:srgbClr val="02578E"/>
              </a:buClr>
              <a:buSzPct val="100000"/>
              <a:buFont typeface="Wingdings 2" panose="05020102010507070707" pitchFamily="18" charset="2"/>
              <a:buChar char=""/>
              <a:defRPr>
                <a:latin typeface="+mn-lt"/>
              </a:defRPr>
            </a:lvl4pPr>
            <a:lvl5pPr marL="1943100" indent="-114300">
              <a:buClr>
                <a:srgbClr val="02578E"/>
              </a:buClr>
              <a:buFont typeface="Wingdings 2" panose="05020102010507070707" pitchFamily="18" charset="2"/>
              <a:buChar char=""/>
              <a:defRPr>
                <a:latin typeface="+mn-lt"/>
              </a:defRPr>
            </a:lvl5pPr>
          </a:lstStyle>
          <a:p>
            <a:pPr lvl="0"/>
            <a:r>
              <a:rPr lang="en-US"/>
              <a:t>Click to edit Master text styles</a:t>
            </a:r>
          </a:p>
          <a:p>
            <a:pPr lvl="1"/>
            <a:r>
              <a:rPr lang="en-US"/>
              <a:t>Second level</a:t>
            </a:r>
          </a:p>
        </p:txBody>
      </p:sp>
      <p:sp>
        <p:nvSpPr>
          <p:cNvPr id="10" name="Content Placeholder 2">
            <a:extLst>
              <a:ext uri="{FF2B5EF4-FFF2-40B4-BE49-F238E27FC236}">
                <a16:creationId xmlns:a16="http://schemas.microsoft.com/office/drawing/2014/main" id="{C8610065-0978-4BA8-AAD5-5738B2E56B35}"/>
              </a:ext>
            </a:extLst>
          </p:cNvPr>
          <p:cNvSpPr>
            <a:spLocks noGrp="1"/>
          </p:cNvSpPr>
          <p:nvPr>
            <p:ph idx="16" hasCustomPrompt="1"/>
          </p:nvPr>
        </p:nvSpPr>
        <p:spPr>
          <a:xfrm>
            <a:off x="4343484" y="1507241"/>
            <a:ext cx="3448987" cy="4761631"/>
          </a:xfrm>
        </p:spPr>
        <p:txBody>
          <a:bodyPr/>
          <a:lstStyle>
            <a:lvl1pPr marL="173038" indent="-173038">
              <a:buClr>
                <a:srgbClr val="0065A4"/>
              </a:buClr>
              <a:buFont typeface="Wingdings 3" panose="05040102010807070707" pitchFamily="18" charset="2"/>
              <a:buChar char=""/>
              <a:defRPr>
                <a:latin typeface="+mn-lt"/>
              </a:defRPr>
            </a:lvl1pPr>
            <a:lvl2pPr marL="396875" indent="-228600">
              <a:buClr>
                <a:srgbClr val="0065A4"/>
              </a:buClr>
              <a:buFont typeface="Arial" panose="020B0604020202020204" pitchFamily="34" charset="0"/>
              <a:buChar char="•"/>
              <a:defRPr>
                <a:latin typeface="+mn-lt"/>
              </a:defRPr>
            </a:lvl2pPr>
            <a:lvl3pPr marL="1085850" indent="-171450">
              <a:buClr>
                <a:srgbClr val="02578E"/>
              </a:buClr>
              <a:buSzPct val="125000"/>
              <a:buFont typeface="Wingdings 3" panose="05040102010807070707" pitchFamily="18" charset="2"/>
              <a:buChar char="9"/>
              <a:defRPr>
                <a:latin typeface="+mn-lt"/>
              </a:defRPr>
            </a:lvl3pPr>
            <a:lvl4pPr marL="1485900" indent="-114300">
              <a:buClr>
                <a:srgbClr val="02578E"/>
              </a:buClr>
              <a:buSzPct val="100000"/>
              <a:buFont typeface="Wingdings 2" panose="05020102010507070707" pitchFamily="18" charset="2"/>
              <a:buChar char=""/>
              <a:defRPr>
                <a:latin typeface="+mn-lt"/>
              </a:defRPr>
            </a:lvl4pPr>
            <a:lvl5pPr marL="1943100" indent="-114300">
              <a:buClr>
                <a:srgbClr val="02578E"/>
              </a:buClr>
              <a:buFont typeface="Wingdings 2" panose="05020102010507070707" pitchFamily="18" charset="2"/>
              <a:buChar char=""/>
              <a:defRPr>
                <a:latin typeface="+mn-lt"/>
              </a:defRPr>
            </a:lvl5pPr>
          </a:lstStyle>
          <a:p>
            <a:pPr lvl="0"/>
            <a:r>
              <a:rPr lang="en-US"/>
              <a:t>Click to edit Master text styles</a:t>
            </a:r>
          </a:p>
          <a:p>
            <a:pPr lvl="1"/>
            <a:r>
              <a:rPr lang="en-US"/>
              <a:t>Second level</a:t>
            </a:r>
          </a:p>
        </p:txBody>
      </p:sp>
      <p:sp>
        <p:nvSpPr>
          <p:cNvPr id="3" name="Title 1">
            <a:extLst>
              <a:ext uri="{FF2B5EF4-FFF2-40B4-BE49-F238E27FC236}">
                <a16:creationId xmlns:a16="http://schemas.microsoft.com/office/drawing/2014/main" id="{A1EE10E2-13F7-A19C-0BF8-EFC6A726EC16}"/>
              </a:ext>
            </a:extLst>
          </p:cNvPr>
          <p:cNvSpPr>
            <a:spLocks noGrp="1"/>
          </p:cNvSpPr>
          <p:nvPr>
            <p:ph type="title" hasCustomPrompt="1"/>
          </p:nvPr>
        </p:nvSpPr>
        <p:spPr>
          <a:xfrm>
            <a:off x="838200" y="275659"/>
            <a:ext cx="10515600" cy="568518"/>
          </a:xfrm>
          <a:prstGeom prst="rect">
            <a:avLst/>
          </a:prstGeom>
        </p:spPr>
        <p:txBody>
          <a:bodyPr/>
          <a:lstStyle>
            <a:lvl1pPr algn="l" defTabSz="914400" rtl="0" eaLnBrk="1" latinLnBrk="0" hangingPunct="1">
              <a:lnSpc>
                <a:spcPct val="90000"/>
              </a:lnSpc>
              <a:spcBef>
                <a:spcPct val="0"/>
              </a:spcBef>
              <a:buNone/>
              <a:defRPr lang="en-US" sz="2500" b="1" kern="1200" spc="200" baseline="0" dirty="0">
                <a:solidFill>
                  <a:srgbClr val="25408F"/>
                </a:solidFill>
                <a:latin typeface="+mn-lt"/>
                <a:ea typeface="+mj-ea"/>
                <a:cs typeface="Arial" panose="020B0604020202020204" pitchFamily="34" charset="0"/>
              </a:defRPr>
            </a:lvl1pPr>
          </a:lstStyle>
          <a:p>
            <a:r>
              <a:rPr lang="en-US"/>
              <a:t>Title</a:t>
            </a:r>
          </a:p>
        </p:txBody>
      </p:sp>
      <p:pic>
        <p:nvPicPr>
          <p:cNvPr id="4" name="Picture 3" descr="A logo for a company&#10;&#10;Description automatically generated">
            <a:extLst>
              <a:ext uri="{FF2B5EF4-FFF2-40B4-BE49-F238E27FC236}">
                <a16:creationId xmlns:a16="http://schemas.microsoft.com/office/drawing/2014/main" id="{2AD75E4C-FD40-AD26-82A0-FF403E5E7C14}"/>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10877008" y="87081"/>
            <a:ext cx="1219200" cy="1166948"/>
          </a:xfrm>
          <a:prstGeom prst="rect">
            <a:avLst/>
          </a:prstGeom>
        </p:spPr>
      </p:pic>
    </p:spTree>
    <p:extLst>
      <p:ext uri="{BB962C8B-B14F-4D97-AF65-F5344CB8AC3E}">
        <p14:creationId xmlns:p14="http://schemas.microsoft.com/office/powerpoint/2010/main" val="19804646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Design Sandbox">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7157BEB-5195-42A5-B47E-E74DF622C876}"/>
              </a:ext>
            </a:extLst>
          </p:cNvPr>
          <p:cNvSpPr>
            <a:spLocks noGrp="1"/>
          </p:cNvSpPr>
          <p:nvPr>
            <p:ph idx="1" hasCustomPrompt="1"/>
          </p:nvPr>
        </p:nvSpPr>
        <p:spPr>
          <a:xfrm>
            <a:off x="838201" y="1407837"/>
            <a:ext cx="1949388" cy="314431"/>
          </a:xfrm>
        </p:spPr>
        <p:txBody>
          <a:bodyPr/>
          <a:lstStyle>
            <a:lvl1pPr marL="0" indent="0">
              <a:buClr>
                <a:srgbClr val="02578E"/>
              </a:buClr>
              <a:buFont typeface="Wingdings 3" panose="05040102010807070707" pitchFamily="18" charset="2"/>
              <a:buNone/>
              <a:defRPr>
                <a:latin typeface="+mn-lt"/>
              </a:defRPr>
            </a:lvl1pPr>
            <a:lvl2pPr marL="685800" indent="-228600">
              <a:buClr>
                <a:srgbClr val="02578E"/>
              </a:buClr>
              <a:buFont typeface="Wingdings 3" panose="05040102010807070707" pitchFamily="18" charset="2"/>
              <a:buChar char="&quot;"/>
              <a:defRPr>
                <a:latin typeface="+mn-lt"/>
              </a:defRPr>
            </a:lvl2pPr>
            <a:lvl3pPr marL="1085850" indent="-171450">
              <a:buClr>
                <a:srgbClr val="02578E"/>
              </a:buClr>
              <a:buSzPct val="125000"/>
              <a:buFont typeface="Wingdings 3" panose="05040102010807070707" pitchFamily="18" charset="2"/>
              <a:buChar char="9"/>
              <a:defRPr>
                <a:latin typeface="+mn-lt"/>
              </a:defRPr>
            </a:lvl3pPr>
            <a:lvl4pPr marL="1485900" indent="-114300">
              <a:buClr>
                <a:srgbClr val="02578E"/>
              </a:buClr>
              <a:buSzPct val="100000"/>
              <a:buFont typeface="Wingdings 2" panose="05020102010507070707" pitchFamily="18" charset="2"/>
              <a:buChar char=""/>
              <a:defRPr>
                <a:latin typeface="+mn-lt"/>
              </a:defRPr>
            </a:lvl4pPr>
            <a:lvl5pPr marL="1943100" indent="-114300">
              <a:buClr>
                <a:srgbClr val="02578E"/>
              </a:buClr>
              <a:buFont typeface="Wingdings 2" panose="05020102010507070707" pitchFamily="18" charset="2"/>
              <a:buChar char=""/>
              <a:defRPr>
                <a:latin typeface="+mn-lt"/>
              </a:defRPr>
            </a:lvl5pPr>
          </a:lstStyle>
          <a:p>
            <a:pPr lvl="0"/>
            <a:r>
              <a:rPr lang="en-US"/>
              <a:t>Click to edit Master text styles</a:t>
            </a:r>
          </a:p>
        </p:txBody>
      </p:sp>
      <p:sp>
        <p:nvSpPr>
          <p:cNvPr id="5" name="Footer Placeholder 4">
            <a:extLst>
              <a:ext uri="{FF2B5EF4-FFF2-40B4-BE49-F238E27FC236}">
                <a16:creationId xmlns:a16="http://schemas.microsoft.com/office/drawing/2014/main" id="{81FF26C1-43BA-44D2-9E2E-DFF0015B1A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80738D-907E-416E-8EEE-286931D5FF7C}"/>
              </a:ext>
            </a:extLst>
          </p:cNvPr>
          <p:cNvSpPr>
            <a:spLocks noGrp="1"/>
          </p:cNvSpPr>
          <p:nvPr>
            <p:ph type="sldNum" sz="quarter" idx="12"/>
          </p:nvPr>
        </p:nvSpPr>
        <p:spPr/>
        <p:txBody>
          <a:bodyPr/>
          <a:lstStyle/>
          <a:p>
            <a:fld id="{95A6481C-D029-4050-9C1F-F41A090E7BA6}" type="slidenum">
              <a:rPr lang="en-US" smtClean="0"/>
              <a:t>‹#›</a:t>
            </a:fld>
            <a:endParaRPr lang="en-US"/>
          </a:p>
        </p:txBody>
      </p:sp>
      <p:sp>
        <p:nvSpPr>
          <p:cNvPr id="10" name="Content Placeholder 2">
            <a:extLst>
              <a:ext uri="{FF2B5EF4-FFF2-40B4-BE49-F238E27FC236}">
                <a16:creationId xmlns:a16="http://schemas.microsoft.com/office/drawing/2014/main" id="{B7157BEB-5195-42A5-B47E-E74DF622C876}"/>
              </a:ext>
            </a:extLst>
          </p:cNvPr>
          <p:cNvSpPr>
            <a:spLocks noGrp="1"/>
          </p:cNvSpPr>
          <p:nvPr>
            <p:ph idx="15" hasCustomPrompt="1"/>
          </p:nvPr>
        </p:nvSpPr>
        <p:spPr>
          <a:xfrm>
            <a:off x="2981256" y="1420574"/>
            <a:ext cx="1949388" cy="314431"/>
          </a:xfrm>
        </p:spPr>
        <p:txBody>
          <a:bodyPr/>
          <a:lstStyle>
            <a:lvl1pPr marL="0" indent="0">
              <a:buClr>
                <a:srgbClr val="02578E"/>
              </a:buClr>
              <a:buFont typeface="Wingdings 3" panose="05040102010807070707" pitchFamily="18" charset="2"/>
              <a:buNone/>
              <a:defRPr>
                <a:latin typeface="+mn-lt"/>
              </a:defRPr>
            </a:lvl1pPr>
            <a:lvl2pPr marL="685800" indent="-228600">
              <a:buClr>
                <a:srgbClr val="02578E"/>
              </a:buClr>
              <a:buFont typeface="Wingdings 3" panose="05040102010807070707" pitchFamily="18" charset="2"/>
              <a:buChar char="&quot;"/>
              <a:defRPr>
                <a:latin typeface="+mn-lt"/>
              </a:defRPr>
            </a:lvl2pPr>
            <a:lvl3pPr marL="1085850" indent="-171450">
              <a:buClr>
                <a:srgbClr val="02578E"/>
              </a:buClr>
              <a:buSzPct val="125000"/>
              <a:buFont typeface="Wingdings 3" panose="05040102010807070707" pitchFamily="18" charset="2"/>
              <a:buChar char="9"/>
              <a:defRPr>
                <a:latin typeface="+mn-lt"/>
              </a:defRPr>
            </a:lvl3pPr>
            <a:lvl4pPr marL="1485900" indent="-114300">
              <a:buClr>
                <a:srgbClr val="02578E"/>
              </a:buClr>
              <a:buSzPct val="100000"/>
              <a:buFont typeface="Wingdings 2" panose="05020102010507070707" pitchFamily="18" charset="2"/>
              <a:buChar char=""/>
              <a:defRPr>
                <a:latin typeface="+mn-lt"/>
              </a:defRPr>
            </a:lvl4pPr>
            <a:lvl5pPr marL="1943100" indent="-114300">
              <a:buClr>
                <a:srgbClr val="02578E"/>
              </a:buClr>
              <a:buFont typeface="Wingdings 2" panose="05020102010507070707" pitchFamily="18" charset="2"/>
              <a:buChar char=""/>
              <a:defRPr>
                <a:latin typeface="+mn-lt"/>
              </a:defRPr>
            </a:lvl5pPr>
          </a:lstStyle>
          <a:p>
            <a:pPr lvl="0"/>
            <a:r>
              <a:rPr lang="en-US"/>
              <a:t>Click to edit Master text styles</a:t>
            </a:r>
          </a:p>
        </p:txBody>
      </p:sp>
      <p:sp>
        <p:nvSpPr>
          <p:cNvPr id="11" name="Content Placeholder 2">
            <a:extLst>
              <a:ext uri="{FF2B5EF4-FFF2-40B4-BE49-F238E27FC236}">
                <a16:creationId xmlns:a16="http://schemas.microsoft.com/office/drawing/2014/main" id="{B7157BEB-5195-42A5-B47E-E74DF622C876}"/>
              </a:ext>
            </a:extLst>
          </p:cNvPr>
          <p:cNvSpPr>
            <a:spLocks noGrp="1"/>
          </p:cNvSpPr>
          <p:nvPr>
            <p:ph idx="16" hasCustomPrompt="1"/>
          </p:nvPr>
        </p:nvSpPr>
        <p:spPr>
          <a:xfrm>
            <a:off x="5049176" y="1425005"/>
            <a:ext cx="1949388" cy="314431"/>
          </a:xfrm>
        </p:spPr>
        <p:txBody>
          <a:bodyPr/>
          <a:lstStyle>
            <a:lvl1pPr marL="0" indent="0">
              <a:buClr>
                <a:srgbClr val="02578E"/>
              </a:buClr>
              <a:buFont typeface="Wingdings 3" panose="05040102010807070707" pitchFamily="18" charset="2"/>
              <a:buNone/>
              <a:defRPr>
                <a:latin typeface="+mn-lt"/>
              </a:defRPr>
            </a:lvl1pPr>
            <a:lvl2pPr marL="685800" indent="-228600">
              <a:buClr>
                <a:srgbClr val="02578E"/>
              </a:buClr>
              <a:buFont typeface="Wingdings 3" panose="05040102010807070707" pitchFamily="18" charset="2"/>
              <a:buChar char="&quot;"/>
              <a:defRPr>
                <a:latin typeface="+mn-lt"/>
              </a:defRPr>
            </a:lvl2pPr>
            <a:lvl3pPr marL="1085850" indent="-171450">
              <a:buClr>
                <a:srgbClr val="02578E"/>
              </a:buClr>
              <a:buSzPct val="125000"/>
              <a:buFont typeface="Wingdings 3" panose="05040102010807070707" pitchFamily="18" charset="2"/>
              <a:buChar char="9"/>
              <a:defRPr>
                <a:latin typeface="+mn-lt"/>
              </a:defRPr>
            </a:lvl3pPr>
            <a:lvl4pPr marL="1485900" indent="-114300">
              <a:buClr>
                <a:srgbClr val="02578E"/>
              </a:buClr>
              <a:buSzPct val="100000"/>
              <a:buFont typeface="Wingdings 2" panose="05020102010507070707" pitchFamily="18" charset="2"/>
              <a:buChar char=""/>
              <a:defRPr>
                <a:latin typeface="+mn-lt"/>
              </a:defRPr>
            </a:lvl4pPr>
            <a:lvl5pPr marL="1943100" indent="-114300">
              <a:buClr>
                <a:srgbClr val="02578E"/>
              </a:buClr>
              <a:buFont typeface="Wingdings 2" panose="05020102010507070707" pitchFamily="18" charset="2"/>
              <a:buChar char=""/>
              <a:defRPr>
                <a:latin typeface="+mn-lt"/>
              </a:defRPr>
            </a:lvl5pPr>
          </a:lstStyle>
          <a:p>
            <a:pPr lvl="0"/>
            <a:r>
              <a:rPr lang="en-US"/>
              <a:t>Click to edit Master text styles</a:t>
            </a:r>
          </a:p>
        </p:txBody>
      </p:sp>
      <p:sp>
        <p:nvSpPr>
          <p:cNvPr id="12" name="Content Placeholder 2">
            <a:extLst>
              <a:ext uri="{FF2B5EF4-FFF2-40B4-BE49-F238E27FC236}">
                <a16:creationId xmlns:a16="http://schemas.microsoft.com/office/drawing/2014/main" id="{B7157BEB-5195-42A5-B47E-E74DF622C876}"/>
              </a:ext>
            </a:extLst>
          </p:cNvPr>
          <p:cNvSpPr>
            <a:spLocks noGrp="1"/>
          </p:cNvSpPr>
          <p:nvPr>
            <p:ph idx="17" hasCustomPrompt="1"/>
          </p:nvPr>
        </p:nvSpPr>
        <p:spPr>
          <a:xfrm>
            <a:off x="7178706" y="1420574"/>
            <a:ext cx="1949388" cy="314431"/>
          </a:xfrm>
        </p:spPr>
        <p:txBody>
          <a:bodyPr/>
          <a:lstStyle>
            <a:lvl1pPr marL="0" indent="0">
              <a:buClr>
                <a:srgbClr val="02578E"/>
              </a:buClr>
              <a:buFont typeface="Wingdings 3" panose="05040102010807070707" pitchFamily="18" charset="2"/>
              <a:buNone/>
              <a:defRPr>
                <a:latin typeface="+mn-lt"/>
              </a:defRPr>
            </a:lvl1pPr>
            <a:lvl2pPr marL="685800" indent="-228600">
              <a:buClr>
                <a:srgbClr val="02578E"/>
              </a:buClr>
              <a:buFont typeface="Wingdings 3" panose="05040102010807070707" pitchFamily="18" charset="2"/>
              <a:buChar char="&quot;"/>
              <a:defRPr>
                <a:latin typeface="+mn-lt"/>
              </a:defRPr>
            </a:lvl2pPr>
            <a:lvl3pPr marL="1085850" indent="-171450">
              <a:buClr>
                <a:srgbClr val="02578E"/>
              </a:buClr>
              <a:buSzPct val="125000"/>
              <a:buFont typeface="Wingdings 3" panose="05040102010807070707" pitchFamily="18" charset="2"/>
              <a:buChar char="9"/>
              <a:defRPr>
                <a:latin typeface="+mn-lt"/>
              </a:defRPr>
            </a:lvl3pPr>
            <a:lvl4pPr marL="1485900" indent="-114300">
              <a:buClr>
                <a:srgbClr val="02578E"/>
              </a:buClr>
              <a:buSzPct val="100000"/>
              <a:buFont typeface="Wingdings 2" panose="05020102010507070707" pitchFamily="18" charset="2"/>
              <a:buChar char=""/>
              <a:defRPr>
                <a:latin typeface="+mn-lt"/>
              </a:defRPr>
            </a:lvl4pPr>
            <a:lvl5pPr marL="1943100" indent="-114300">
              <a:buClr>
                <a:srgbClr val="02578E"/>
              </a:buClr>
              <a:buFont typeface="Wingdings 2" panose="05020102010507070707" pitchFamily="18" charset="2"/>
              <a:buChar char=""/>
              <a:defRPr>
                <a:latin typeface="+mn-lt"/>
              </a:defRPr>
            </a:lvl5pPr>
          </a:lstStyle>
          <a:p>
            <a:pPr lvl="0"/>
            <a:r>
              <a:rPr lang="en-US"/>
              <a:t>Click to edit Master text styles</a:t>
            </a:r>
          </a:p>
        </p:txBody>
      </p:sp>
      <p:sp>
        <p:nvSpPr>
          <p:cNvPr id="13" name="Content Placeholder 2">
            <a:extLst>
              <a:ext uri="{FF2B5EF4-FFF2-40B4-BE49-F238E27FC236}">
                <a16:creationId xmlns:a16="http://schemas.microsoft.com/office/drawing/2014/main" id="{B7157BEB-5195-42A5-B47E-E74DF622C876}"/>
              </a:ext>
            </a:extLst>
          </p:cNvPr>
          <p:cNvSpPr>
            <a:spLocks noGrp="1"/>
          </p:cNvSpPr>
          <p:nvPr>
            <p:ph idx="18" hasCustomPrompt="1"/>
          </p:nvPr>
        </p:nvSpPr>
        <p:spPr>
          <a:xfrm>
            <a:off x="9246626" y="1442768"/>
            <a:ext cx="1949388" cy="314431"/>
          </a:xfrm>
        </p:spPr>
        <p:txBody>
          <a:bodyPr/>
          <a:lstStyle>
            <a:lvl1pPr marL="0" indent="0">
              <a:buClr>
                <a:srgbClr val="02578E"/>
              </a:buClr>
              <a:buFont typeface="Wingdings 3" panose="05040102010807070707" pitchFamily="18" charset="2"/>
              <a:buNone/>
              <a:defRPr>
                <a:latin typeface="+mn-lt"/>
              </a:defRPr>
            </a:lvl1pPr>
            <a:lvl2pPr marL="685800" indent="-228600">
              <a:buClr>
                <a:srgbClr val="02578E"/>
              </a:buClr>
              <a:buFont typeface="Wingdings 3" panose="05040102010807070707" pitchFamily="18" charset="2"/>
              <a:buChar char="&quot;"/>
              <a:defRPr>
                <a:latin typeface="+mn-lt"/>
              </a:defRPr>
            </a:lvl2pPr>
            <a:lvl3pPr marL="1085850" indent="-171450">
              <a:buClr>
                <a:srgbClr val="02578E"/>
              </a:buClr>
              <a:buSzPct val="125000"/>
              <a:buFont typeface="Wingdings 3" panose="05040102010807070707" pitchFamily="18" charset="2"/>
              <a:buChar char="9"/>
              <a:defRPr>
                <a:latin typeface="+mn-lt"/>
              </a:defRPr>
            </a:lvl3pPr>
            <a:lvl4pPr marL="1485900" indent="-114300">
              <a:buClr>
                <a:srgbClr val="02578E"/>
              </a:buClr>
              <a:buSzPct val="100000"/>
              <a:buFont typeface="Wingdings 2" panose="05020102010507070707" pitchFamily="18" charset="2"/>
              <a:buChar char=""/>
              <a:defRPr>
                <a:latin typeface="+mn-lt"/>
              </a:defRPr>
            </a:lvl4pPr>
            <a:lvl5pPr marL="1943100" indent="-114300">
              <a:buClr>
                <a:srgbClr val="02578E"/>
              </a:buClr>
              <a:buFont typeface="Wingdings 2" panose="05020102010507070707" pitchFamily="18" charset="2"/>
              <a:buChar char=""/>
              <a:defRPr>
                <a:latin typeface="+mn-lt"/>
              </a:defRPr>
            </a:lvl5pPr>
          </a:lstStyle>
          <a:p>
            <a:pPr lvl="0"/>
            <a:r>
              <a:rPr lang="en-US"/>
              <a:t>Click to edit Master text styles</a:t>
            </a:r>
          </a:p>
        </p:txBody>
      </p:sp>
      <p:sp>
        <p:nvSpPr>
          <p:cNvPr id="14" name="Content Placeholder 2">
            <a:extLst>
              <a:ext uri="{FF2B5EF4-FFF2-40B4-BE49-F238E27FC236}">
                <a16:creationId xmlns:a16="http://schemas.microsoft.com/office/drawing/2014/main" id="{B7157BEB-5195-42A5-B47E-E74DF622C876}"/>
              </a:ext>
            </a:extLst>
          </p:cNvPr>
          <p:cNvSpPr>
            <a:spLocks noGrp="1"/>
          </p:cNvSpPr>
          <p:nvPr>
            <p:ph idx="19" hasCustomPrompt="1"/>
          </p:nvPr>
        </p:nvSpPr>
        <p:spPr>
          <a:xfrm>
            <a:off x="838201" y="1850214"/>
            <a:ext cx="1949388" cy="314431"/>
          </a:xfrm>
        </p:spPr>
        <p:txBody>
          <a:bodyPr/>
          <a:lstStyle>
            <a:lvl1pPr marL="0" indent="0">
              <a:buClr>
                <a:srgbClr val="02578E"/>
              </a:buClr>
              <a:buFont typeface="Wingdings 3" panose="05040102010807070707" pitchFamily="18" charset="2"/>
              <a:buNone/>
              <a:defRPr>
                <a:latin typeface="+mn-lt"/>
              </a:defRPr>
            </a:lvl1pPr>
            <a:lvl2pPr marL="685800" indent="-228600">
              <a:buClr>
                <a:srgbClr val="02578E"/>
              </a:buClr>
              <a:buFont typeface="Wingdings 3" panose="05040102010807070707" pitchFamily="18" charset="2"/>
              <a:buChar char="&quot;"/>
              <a:defRPr>
                <a:latin typeface="+mn-lt"/>
              </a:defRPr>
            </a:lvl2pPr>
            <a:lvl3pPr marL="1085850" indent="-171450">
              <a:buClr>
                <a:srgbClr val="02578E"/>
              </a:buClr>
              <a:buSzPct val="125000"/>
              <a:buFont typeface="Wingdings 3" panose="05040102010807070707" pitchFamily="18" charset="2"/>
              <a:buChar char="9"/>
              <a:defRPr>
                <a:latin typeface="+mn-lt"/>
              </a:defRPr>
            </a:lvl3pPr>
            <a:lvl4pPr marL="1485900" indent="-114300">
              <a:buClr>
                <a:srgbClr val="02578E"/>
              </a:buClr>
              <a:buSzPct val="100000"/>
              <a:buFont typeface="Wingdings 2" panose="05020102010507070707" pitchFamily="18" charset="2"/>
              <a:buChar char=""/>
              <a:defRPr>
                <a:latin typeface="+mn-lt"/>
              </a:defRPr>
            </a:lvl4pPr>
            <a:lvl5pPr marL="1943100" indent="-114300">
              <a:buClr>
                <a:srgbClr val="02578E"/>
              </a:buClr>
              <a:buFont typeface="Wingdings 2" panose="05020102010507070707" pitchFamily="18" charset="2"/>
              <a:buChar char=""/>
              <a:defRPr>
                <a:latin typeface="+mn-lt"/>
              </a:defRPr>
            </a:lvl5pPr>
          </a:lstStyle>
          <a:p>
            <a:pPr lvl="0"/>
            <a:r>
              <a:rPr lang="en-US"/>
              <a:t>Click to edit Master text styles</a:t>
            </a:r>
          </a:p>
        </p:txBody>
      </p:sp>
      <p:sp>
        <p:nvSpPr>
          <p:cNvPr id="15" name="Content Placeholder 2">
            <a:extLst>
              <a:ext uri="{FF2B5EF4-FFF2-40B4-BE49-F238E27FC236}">
                <a16:creationId xmlns:a16="http://schemas.microsoft.com/office/drawing/2014/main" id="{B7157BEB-5195-42A5-B47E-E74DF622C876}"/>
              </a:ext>
            </a:extLst>
          </p:cNvPr>
          <p:cNvSpPr>
            <a:spLocks noGrp="1"/>
          </p:cNvSpPr>
          <p:nvPr>
            <p:ph idx="20" hasCustomPrompt="1"/>
          </p:nvPr>
        </p:nvSpPr>
        <p:spPr>
          <a:xfrm>
            <a:off x="2981256" y="1847995"/>
            <a:ext cx="1949388" cy="314431"/>
          </a:xfrm>
        </p:spPr>
        <p:txBody>
          <a:bodyPr/>
          <a:lstStyle>
            <a:lvl1pPr marL="0" indent="0">
              <a:buClr>
                <a:srgbClr val="02578E"/>
              </a:buClr>
              <a:buFont typeface="Wingdings 3" panose="05040102010807070707" pitchFamily="18" charset="2"/>
              <a:buNone/>
              <a:defRPr>
                <a:latin typeface="+mn-lt"/>
              </a:defRPr>
            </a:lvl1pPr>
            <a:lvl2pPr marL="685800" indent="-228600">
              <a:buClr>
                <a:srgbClr val="02578E"/>
              </a:buClr>
              <a:buFont typeface="Wingdings 3" panose="05040102010807070707" pitchFamily="18" charset="2"/>
              <a:buChar char="&quot;"/>
              <a:defRPr>
                <a:latin typeface="+mn-lt"/>
              </a:defRPr>
            </a:lvl2pPr>
            <a:lvl3pPr marL="1085850" indent="-171450">
              <a:buClr>
                <a:srgbClr val="02578E"/>
              </a:buClr>
              <a:buSzPct val="125000"/>
              <a:buFont typeface="Wingdings 3" panose="05040102010807070707" pitchFamily="18" charset="2"/>
              <a:buChar char="9"/>
              <a:defRPr>
                <a:latin typeface="+mn-lt"/>
              </a:defRPr>
            </a:lvl3pPr>
            <a:lvl4pPr marL="1485900" indent="-114300">
              <a:buClr>
                <a:srgbClr val="02578E"/>
              </a:buClr>
              <a:buSzPct val="100000"/>
              <a:buFont typeface="Wingdings 2" panose="05020102010507070707" pitchFamily="18" charset="2"/>
              <a:buChar char=""/>
              <a:defRPr>
                <a:latin typeface="+mn-lt"/>
              </a:defRPr>
            </a:lvl4pPr>
            <a:lvl5pPr marL="1943100" indent="-114300">
              <a:buClr>
                <a:srgbClr val="02578E"/>
              </a:buClr>
              <a:buFont typeface="Wingdings 2" panose="05020102010507070707" pitchFamily="18" charset="2"/>
              <a:buChar char=""/>
              <a:defRPr>
                <a:latin typeface="+mn-lt"/>
              </a:defRPr>
            </a:lvl5pPr>
          </a:lstStyle>
          <a:p>
            <a:pPr lvl="0"/>
            <a:r>
              <a:rPr lang="en-US"/>
              <a:t>Click to edit Master text styles</a:t>
            </a:r>
          </a:p>
        </p:txBody>
      </p:sp>
      <p:sp>
        <p:nvSpPr>
          <p:cNvPr id="17" name="Content Placeholder 2">
            <a:extLst>
              <a:ext uri="{FF2B5EF4-FFF2-40B4-BE49-F238E27FC236}">
                <a16:creationId xmlns:a16="http://schemas.microsoft.com/office/drawing/2014/main" id="{B7157BEB-5195-42A5-B47E-E74DF622C876}"/>
              </a:ext>
            </a:extLst>
          </p:cNvPr>
          <p:cNvSpPr>
            <a:spLocks noGrp="1"/>
          </p:cNvSpPr>
          <p:nvPr>
            <p:ph idx="21" hasCustomPrompt="1"/>
          </p:nvPr>
        </p:nvSpPr>
        <p:spPr>
          <a:xfrm>
            <a:off x="5049176" y="1847994"/>
            <a:ext cx="1949388" cy="314431"/>
          </a:xfrm>
        </p:spPr>
        <p:txBody>
          <a:bodyPr/>
          <a:lstStyle>
            <a:lvl1pPr marL="0" indent="0">
              <a:buClr>
                <a:srgbClr val="02578E"/>
              </a:buClr>
              <a:buFont typeface="Wingdings 3" panose="05040102010807070707" pitchFamily="18" charset="2"/>
              <a:buNone/>
              <a:defRPr>
                <a:latin typeface="+mn-lt"/>
              </a:defRPr>
            </a:lvl1pPr>
            <a:lvl2pPr marL="685800" indent="-228600">
              <a:buClr>
                <a:srgbClr val="02578E"/>
              </a:buClr>
              <a:buFont typeface="Wingdings 3" panose="05040102010807070707" pitchFamily="18" charset="2"/>
              <a:buChar char="&quot;"/>
              <a:defRPr>
                <a:latin typeface="+mn-lt"/>
              </a:defRPr>
            </a:lvl2pPr>
            <a:lvl3pPr marL="1085850" indent="-171450">
              <a:buClr>
                <a:srgbClr val="02578E"/>
              </a:buClr>
              <a:buSzPct val="125000"/>
              <a:buFont typeface="Wingdings 3" panose="05040102010807070707" pitchFamily="18" charset="2"/>
              <a:buChar char="9"/>
              <a:defRPr>
                <a:latin typeface="+mn-lt"/>
              </a:defRPr>
            </a:lvl3pPr>
            <a:lvl4pPr marL="1485900" indent="-114300">
              <a:buClr>
                <a:srgbClr val="02578E"/>
              </a:buClr>
              <a:buSzPct val="100000"/>
              <a:buFont typeface="Wingdings 2" panose="05020102010507070707" pitchFamily="18" charset="2"/>
              <a:buChar char=""/>
              <a:defRPr>
                <a:latin typeface="+mn-lt"/>
              </a:defRPr>
            </a:lvl4pPr>
            <a:lvl5pPr marL="1943100" indent="-114300">
              <a:buClr>
                <a:srgbClr val="02578E"/>
              </a:buClr>
              <a:buFont typeface="Wingdings 2" panose="05020102010507070707" pitchFamily="18" charset="2"/>
              <a:buChar char=""/>
              <a:defRPr>
                <a:latin typeface="+mn-lt"/>
              </a:defRPr>
            </a:lvl5pPr>
          </a:lstStyle>
          <a:p>
            <a:pPr lvl="0"/>
            <a:r>
              <a:rPr lang="en-US"/>
              <a:t>Click to edit Master text styles</a:t>
            </a:r>
          </a:p>
        </p:txBody>
      </p:sp>
      <p:sp>
        <p:nvSpPr>
          <p:cNvPr id="18" name="Content Placeholder 2">
            <a:extLst>
              <a:ext uri="{FF2B5EF4-FFF2-40B4-BE49-F238E27FC236}">
                <a16:creationId xmlns:a16="http://schemas.microsoft.com/office/drawing/2014/main" id="{B7157BEB-5195-42A5-B47E-E74DF622C876}"/>
              </a:ext>
            </a:extLst>
          </p:cNvPr>
          <p:cNvSpPr>
            <a:spLocks noGrp="1"/>
          </p:cNvSpPr>
          <p:nvPr>
            <p:ph idx="22" hasCustomPrompt="1"/>
          </p:nvPr>
        </p:nvSpPr>
        <p:spPr>
          <a:xfrm>
            <a:off x="7178706" y="1847994"/>
            <a:ext cx="1949388" cy="314431"/>
          </a:xfrm>
        </p:spPr>
        <p:txBody>
          <a:bodyPr/>
          <a:lstStyle>
            <a:lvl1pPr marL="0" indent="0">
              <a:buClr>
                <a:srgbClr val="02578E"/>
              </a:buClr>
              <a:buFont typeface="Wingdings 3" panose="05040102010807070707" pitchFamily="18" charset="2"/>
              <a:buNone/>
              <a:defRPr>
                <a:latin typeface="+mn-lt"/>
              </a:defRPr>
            </a:lvl1pPr>
            <a:lvl2pPr marL="685800" indent="-228600">
              <a:buClr>
                <a:srgbClr val="02578E"/>
              </a:buClr>
              <a:buFont typeface="Wingdings 3" panose="05040102010807070707" pitchFamily="18" charset="2"/>
              <a:buChar char="&quot;"/>
              <a:defRPr>
                <a:latin typeface="+mn-lt"/>
              </a:defRPr>
            </a:lvl2pPr>
            <a:lvl3pPr marL="1085850" indent="-171450">
              <a:buClr>
                <a:srgbClr val="02578E"/>
              </a:buClr>
              <a:buSzPct val="125000"/>
              <a:buFont typeface="Wingdings 3" panose="05040102010807070707" pitchFamily="18" charset="2"/>
              <a:buChar char="9"/>
              <a:defRPr>
                <a:latin typeface="+mn-lt"/>
              </a:defRPr>
            </a:lvl3pPr>
            <a:lvl4pPr marL="1485900" indent="-114300">
              <a:buClr>
                <a:srgbClr val="02578E"/>
              </a:buClr>
              <a:buSzPct val="100000"/>
              <a:buFont typeface="Wingdings 2" panose="05020102010507070707" pitchFamily="18" charset="2"/>
              <a:buChar char=""/>
              <a:defRPr>
                <a:latin typeface="+mn-lt"/>
              </a:defRPr>
            </a:lvl4pPr>
            <a:lvl5pPr marL="1943100" indent="-114300">
              <a:buClr>
                <a:srgbClr val="02578E"/>
              </a:buClr>
              <a:buFont typeface="Wingdings 2" panose="05020102010507070707" pitchFamily="18" charset="2"/>
              <a:buChar char=""/>
              <a:defRPr>
                <a:latin typeface="+mn-lt"/>
              </a:defRPr>
            </a:lvl5pPr>
          </a:lstStyle>
          <a:p>
            <a:pPr lvl="0"/>
            <a:r>
              <a:rPr lang="en-US"/>
              <a:t>Click to edit Master text styles</a:t>
            </a:r>
          </a:p>
        </p:txBody>
      </p:sp>
      <p:sp>
        <p:nvSpPr>
          <p:cNvPr id="19" name="Content Placeholder 2">
            <a:extLst>
              <a:ext uri="{FF2B5EF4-FFF2-40B4-BE49-F238E27FC236}">
                <a16:creationId xmlns:a16="http://schemas.microsoft.com/office/drawing/2014/main" id="{B7157BEB-5195-42A5-B47E-E74DF622C876}"/>
              </a:ext>
            </a:extLst>
          </p:cNvPr>
          <p:cNvSpPr>
            <a:spLocks noGrp="1"/>
          </p:cNvSpPr>
          <p:nvPr>
            <p:ph idx="23" hasCustomPrompt="1"/>
          </p:nvPr>
        </p:nvSpPr>
        <p:spPr>
          <a:xfrm>
            <a:off x="9246626" y="1840044"/>
            <a:ext cx="1949388" cy="314431"/>
          </a:xfrm>
        </p:spPr>
        <p:txBody>
          <a:bodyPr/>
          <a:lstStyle>
            <a:lvl1pPr marL="0" indent="0">
              <a:buClr>
                <a:srgbClr val="02578E"/>
              </a:buClr>
              <a:buFont typeface="Wingdings 3" panose="05040102010807070707" pitchFamily="18" charset="2"/>
              <a:buNone/>
              <a:defRPr>
                <a:latin typeface="+mn-lt"/>
              </a:defRPr>
            </a:lvl1pPr>
            <a:lvl2pPr marL="685800" indent="-228600">
              <a:buClr>
                <a:srgbClr val="02578E"/>
              </a:buClr>
              <a:buFont typeface="Wingdings 3" panose="05040102010807070707" pitchFamily="18" charset="2"/>
              <a:buChar char="&quot;"/>
              <a:defRPr>
                <a:latin typeface="+mn-lt"/>
              </a:defRPr>
            </a:lvl2pPr>
            <a:lvl3pPr marL="1085850" indent="-171450">
              <a:buClr>
                <a:srgbClr val="02578E"/>
              </a:buClr>
              <a:buSzPct val="125000"/>
              <a:buFont typeface="Wingdings 3" panose="05040102010807070707" pitchFamily="18" charset="2"/>
              <a:buChar char="9"/>
              <a:defRPr>
                <a:latin typeface="+mn-lt"/>
              </a:defRPr>
            </a:lvl3pPr>
            <a:lvl4pPr marL="1485900" indent="-114300">
              <a:buClr>
                <a:srgbClr val="02578E"/>
              </a:buClr>
              <a:buSzPct val="100000"/>
              <a:buFont typeface="Wingdings 2" panose="05020102010507070707" pitchFamily="18" charset="2"/>
              <a:buChar char=""/>
              <a:defRPr>
                <a:latin typeface="+mn-lt"/>
              </a:defRPr>
            </a:lvl4pPr>
            <a:lvl5pPr marL="1943100" indent="-114300">
              <a:buClr>
                <a:srgbClr val="02578E"/>
              </a:buClr>
              <a:buFont typeface="Wingdings 2" panose="05020102010507070707" pitchFamily="18" charset="2"/>
              <a:buChar char=""/>
              <a:defRPr>
                <a:latin typeface="+mn-lt"/>
              </a:defRPr>
            </a:lvl5pPr>
          </a:lstStyle>
          <a:p>
            <a:pPr lvl="0"/>
            <a:r>
              <a:rPr lang="en-US"/>
              <a:t>Click to edit Master text styles</a:t>
            </a:r>
          </a:p>
        </p:txBody>
      </p:sp>
      <p:sp>
        <p:nvSpPr>
          <p:cNvPr id="23" name="Content Placeholder 2">
            <a:extLst>
              <a:ext uri="{FF2B5EF4-FFF2-40B4-BE49-F238E27FC236}">
                <a16:creationId xmlns:a16="http://schemas.microsoft.com/office/drawing/2014/main" id="{B7157BEB-5195-42A5-B47E-E74DF622C876}"/>
              </a:ext>
            </a:extLst>
          </p:cNvPr>
          <p:cNvSpPr>
            <a:spLocks noGrp="1"/>
          </p:cNvSpPr>
          <p:nvPr>
            <p:ph idx="24" hasCustomPrompt="1"/>
          </p:nvPr>
        </p:nvSpPr>
        <p:spPr>
          <a:xfrm>
            <a:off x="838200" y="2303774"/>
            <a:ext cx="1949388" cy="314431"/>
          </a:xfrm>
        </p:spPr>
        <p:txBody>
          <a:bodyPr/>
          <a:lstStyle>
            <a:lvl1pPr marL="0" indent="0">
              <a:buClr>
                <a:srgbClr val="02578E"/>
              </a:buClr>
              <a:buFont typeface="Wingdings 3" panose="05040102010807070707" pitchFamily="18" charset="2"/>
              <a:buNone/>
              <a:defRPr>
                <a:latin typeface="+mn-lt"/>
              </a:defRPr>
            </a:lvl1pPr>
            <a:lvl2pPr marL="685800" indent="-228600">
              <a:buClr>
                <a:srgbClr val="02578E"/>
              </a:buClr>
              <a:buFont typeface="Wingdings 3" panose="05040102010807070707" pitchFamily="18" charset="2"/>
              <a:buChar char="&quot;"/>
              <a:defRPr>
                <a:latin typeface="+mn-lt"/>
              </a:defRPr>
            </a:lvl2pPr>
            <a:lvl3pPr marL="1085850" indent="-171450">
              <a:buClr>
                <a:srgbClr val="02578E"/>
              </a:buClr>
              <a:buSzPct val="125000"/>
              <a:buFont typeface="Wingdings 3" panose="05040102010807070707" pitchFamily="18" charset="2"/>
              <a:buChar char="9"/>
              <a:defRPr>
                <a:latin typeface="+mn-lt"/>
              </a:defRPr>
            </a:lvl3pPr>
            <a:lvl4pPr marL="1485900" indent="-114300">
              <a:buClr>
                <a:srgbClr val="02578E"/>
              </a:buClr>
              <a:buSzPct val="100000"/>
              <a:buFont typeface="Wingdings 2" panose="05020102010507070707" pitchFamily="18" charset="2"/>
              <a:buChar char=""/>
              <a:defRPr>
                <a:latin typeface="+mn-lt"/>
              </a:defRPr>
            </a:lvl4pPr>
            <a:lvl5pPr marL="1943100" indent="-114300">
              <a:buClr>
                <a:srgbClr val="02578E"/>
              </a:buClr>
              <a:buFont typeface="Wingdings 2" panose="05020102010507070707" pitchFamily="18" charset="2"/>
              <a:buChar char=""/>
              <a:defRPr>
                <a:latin typeface="+mn-lt"/>
              </a:defRPr>
            </a:lvl5pPr>
          </a:lstStyle>
          <a:p>
            <a:pPr lvl="0"/>
            <a:r>
              <a:rPr lang="en-US"/>
              <a:t>Click to edit Master text styles</a:t>
            </a:r>
          </a:p>
        </p:txBody>
      </p:sp>
      <p:sp>
        <p:nvSpPr>
          <p:cNvPr id="24" name="Content Placeholder 2">
            <a:extLst>
              <a:ext uri="{FF2B5EF4-FFF2-40B4-BE49-F238E27FC236}">
                <a16:creationId xmlns:a16="http://schemas.microsoft.com/office/drawing/2014/main" id="{B7157BEB-5195-42A5-B47E-E74DF622C876}"/>
              </a:ext>
            </a:extLst>
          </p:cNvPr>
          <p:cNvSpPr>
            <a:spLocks noGrp="1"/>
          </p:cNvSpPr>
          <p:nvPr>
            <p:ph idx="25" hasCustomPrompt="1"/>
          </p:nvPr>
        </p:nvSpPr>
        <p:spPr>
          <a:xfrm>
            <a:off x="2981255" y="2316511"/>
            <a:ext cx="1949388" cy="314431"/>
          </a:xfrm>
        </p:spPr>
        <p:txBody>
          <a:bodyPr/>
          <a:lstStyle>
            <a:lvl1pPr marL="0" indent="0">
              <a:buClr>
                <a:srgbClr val="02578E"/>
              </a:buClr>
              <a:buFont typeface="Wingdings 3" panose="05040102010807070707" pitchFamily="18" charset="2"/>
              <a:buNone/>
              <a:defRPr>
                <a:latin typeface="+mn-lt"/>
              </a:defRPr>
            </a:lvl1pPr>
            <a:lvl2pPr marL="685800" indent="-228600">
              <a:buClr>
                <a:srgbClr val="02578E"/>
              </a:buClr>
              <a:buFont typeface="Wingdings 3" panose="05040102010807070707" pitchFamily="18" charset="2"/>
              <a:buChar char="&quot;"/>
              <a:defRPr>
                <a:latin typeface="+mn-lt"/>
              </a:defRPr>
            </a:lvl2pPr>
            <a:lvl3pPr marL="1085850" indent="-171450">
              <a:buClr>
                <a:srgbClr val="02578E"/>
              </a:buClr>
              <a:buSzPct val="125000"/>
              <a:buFont typeface="Wingdings 3" panose="05040102010807070707" pitchFamily="18" charset="2"/>
              <a:buChar char="9"/>
              <a:defRPr>
                <a:latin typeface="+mn-lt"/>
              </a:defRPr>
            </a:lvl3pPr>
            <a:lvl4pPr marL="1485900" indent="-114300">
              <a:buClr>
                <a:srgbClr val="02578E"/>
              </a:buClr>
              <a:buSzPct val="100000"/>
              <a:buFont typeface="Wingdings 2" panose="05020102010507070707" pitchFamily="18" charset="2"/>
              <a:buChar char=""/>
              <a:defRPr>
                <a:latin typeface="+mn-lt"/>
              </a:defRPr>
            </a:lvl4pPr>
            <a:lvl5pPr marL="1943100" indent="-114300">
              <a:buClr>
                <a:srgbClr val="02578E"/>
              </a:buClr>
              <a:buFont typeface="Wingdings 2" panose="05020102010507070707" pitchFamily="18" charset="2"/>
              <a:buChar char=""/>
              <a:defRPr>
                <a:latin typeface="+mn-lt"/>
              </a:defRPr>
            </a:lvl5pPr>
          </a:lstStyle>
          <a:p>
            <a:pPr lvl="0"/>
            <a:r>
              <a:rPr lang="en-US"/>
              <a:t>Click to edit Master text styles</a:t>
            </a:r>
          </a:p>
        </p:txBody>
      </p:sp>
      <p:sp>
        <p:nvSpPr>
          <p:cNvPr id="25" name="Content Placeholder 2">
            <a:extLst>
              <a:ext uri="{FF2B5EF4-FFF2-40B4-BE49-F238E27FC236}">
                <a16:creationId xmlns:a16="http://schemas.microsoft.com/office/drawing/2014/main" id="{B7157BEB-5195-42A5-B47E-E74DF622C876}"/>
              </a:ext>
            </a:extLst>
          </p:cNvPr>
          <p:cNvSpPr>
            <a:spLocks noGrp="1"/>
          </p:cNvSpPr>
          <p:nvPr>
            <p:ph idx="26" hasCustomPrompt="1"/>
          </p:nvPr>
        </p:nvSpPr>
        <p:spPr>
          <a:xfrm>
            <a:off x="5049175" y="2320942"/>
            <a:ext cx="1949388" cy="314431"/>
          </a:xfrm>
        </p:spPr>
        <p:txBody>
          <a:bodyPr/>
          <a:lstStyle>
            <a:lvl1pPr marL="0" indent="0">
              <a:buClr>
                <a:srgbClr val="02578E"/>
              </a:buClr>
              <a:buFont typeface="Wingdings 3" panose="05040102010807070707" pitchFamily="18" charset="2"/>
              <a:buNone/>
              <a:defRPr>
                <a:latin typeface="+mn-lt"/>
              </a:defRPr>
            </a:lvl1pPr>
            <a:lvl2pPr marL="685800" indent="-228600">
              <a:buClr>
                <a:srgbClr val="02578E"/>
              </a:buClr>
              <a:buFont typeface="Wingdings 3" panose="05040102010807070707" pitchFamily="18" charset="2"/>
              <a:buChar char="&quot;"/>
              <a:defRPr>
                <a:latin typeface="+mn-lt"/>
              </a:defRPr>
            </a:lvl2pPr>
            <a:lvl3pPr marL="1085850" indent="-171450">
              <a:buClr>
                <a:srgbClr val="02578E"/>
              </a:buClr>
              <a:buSzPct val="125000"/>
              <a:buFont typeface="Wingdings 3" panose="05040102010807070707" pitchFamily="18" charset="2"/>
              <a:buChar char="9"/>
              <a:defRPr>
                <a:latin typeface="+mn-lt"/>
              </a:defRPr>
            </a:lvl3pPr>
            <a:lvl4pPr marL="1485900" indent="-114300">
              <a:buClr>
                <a:srgbClr val="02578E"/>
              </a:buClr>
              <a:buSzPct val="100000"/>
              <a:buFont typeface="Wingdings 2" panose="05020102010507070707" pitchFamily="18" charset="2"/>
              <a:buChar char=""/>
              <a:defRPr>
                <a:latin typeface="+mn-lt"/>
              </a:defRPr>
            </a:lvl4pPr>
            <a:lvl5pPr marL="1943100" indent="-114300">
              <a:buClr>
                <a:srgbClr val="02578E"/>
              </a:buClr>
              <a:buFont typeface="Wingdings 2" panose="05020102010507070707" pitchFamily="18" charset="2"/>
              <a:buChar char=""/>
              <a:defRPr>
                <a:latin typeface="+mn-lt"/>
              </a:defRPr>
            </a:lvl5pPr>
          </a:lstStyle>
          <a:p>
            <a:pPr lvl="0"/>
            <a:r>
              <a:rPr lang="en-US"/>
              <a:t>Click to edit Master text styles</a:t>
            </a:r>
          </a:p>
        </p:txBody>
      </p:sp>
      <p:sp>
        <p:nvSpPr>
          <p:cNvPr id="26" name="Content Placeholder 2">
            <a:extLst>
              <a:ext uri="{FF2B5EF4-FFF2-40B4-BE49-F238E27FC236}">
                <a16:creationId xmlns:a16="http://schemas.microsoft.com/office/drawing/2014/main" id="{B7157BEB-5195-42A5-B47E-E74DF622C876}"/>
              </a:ext>
            </a:extLst>
          </p:cNvPr>
          <p:cNvSpPr>
            <a:spLocks noGrp="1"/>
          </p:cNvSpPr>
          <p:nvPr>
            <p:ph idx="27" hasCustomPrompt="1"/>
          </p:nvPr>
        </p:nvSpPr>
        <p:spPr>
          <a:xfrm>
            <a:off x="7178705" y="2316511"/>
            <a:ext cx="1949388" cy="314431"/>
          </a:xfrm>
        </p:spPr>
        <p:txBody>
          <a:bodyPr/>
          <a:lstStyle>
            <a:lvl1pPr marL="0" indent="0">
              <a:buClr>
                <a:srgbClr val="02578E"/>
              </a:buClr>
              <a:buFont typeface="Wingdings 3" panose="05040102010807070707" pitchFamily="18" charset="2"/>
              <a:buNone/>
              <a:defRPr>
                <a:latin typeface="+mn-lt"/>
              </a:defRPr>
            </a:lvl1pPr>
            <a:lvl2pPr marL="685800" indent="-228600">
              <a:buClr>
                <a:srgbClr val="02578E"/>
              </a:buClr>
              <a:buFont typeface="Wingdings 3" panose="05040102010807070707" pitchFamily="18" charset="2"/>
              <a:buChar char="&quot;"/>
              <a:defRPr>
                <a:latin typeface="+mn-lt"/>
              </a:defRPr>
            </a:lvl2pPr>
            <a:lvl3pPr marL="1085850" indent="-171450">
              <a:buClr>
                <a:srgbClr val="02578E"/>
              </a:buClr>
              <a:buSzPct val="125000"/>
              <a:buFont typeface="Wingdings 3" panose="05040102010807070707" pitchFamily="18" charset="2"/>
              <a:buChar char="9"/>
              <a:defRPr>
                <a:latin typeface="+mn-lt"/>
              </a:defRPr>
            </a:lvl3pPr>
            <a:lvl4pPr marL="1485900" indent="-114300">
              <a:buClr>
                <a:srgbClr val="02578E"/>
              </a:buClr>
              <a:buSzPct val="100000"/>
              <a:buFont typeface="Wingdings 2" panose="05020102010507070707" pitchFamily="18" charset="2"/>
              <a:buChar char=""/>
              <a:defRPr>
                <a:latin typeface="+mn-lt"/>
              </a:defRPr>
            </a:lvl4pPr>
            <a:lvl5pPr marL="1943100" indent="-114300">
              <a:buClr>
                <a:srgbClr val="02578E"/>
              </a:buClr>
              <a:buFont typeface="Wingdings 2" panose="05020102010507070707" pitchFamily="18" charset="2"/>
              <a:buChar char=""/>
              <a:defRPr>
                <a:latin typeface="+mn-lt"/>
              </a:defRPr>
            </a:lvl5pPr>
          </a:lstStyle>
          <a:p>
            <a:pPr lvl="0"/>
            <a:r>
              <a:rPr lang="en-US"/>
              <a:t>Click to edit Master text styles</a:t>
            </a:r>
          </a:p>
        </p:txBody>
      </p:sp>
      <p:sp>
        <p:nvSpPr>
          <p:cNvPr id="27" name="Content Placeholder 2">
            <a:extLst>
              <a:ext uri="{FF2B5EF4-FFF2-40B4-BE49-F238E27FC236}">
                <a16:creationId xmlns:a16="http://schemas.microsoft.com/office/drawing/2014/main" id="{B7157BEB-5195-42A5-B47E-E74DF622C876}"/>
              </a:ext>
            </a:extLst>
          </p:cNvPr>
          <p:cNvSpPr>
            <a:spLocks noGrp="1"/>
          </p:cNvSpPr>
          <p:nvPr>
            <p:ph idx="28" hasCustomPrompt="1"/>
          </p:nvPr>
        </p:nvSpPr>
        <p:spPr>
          <a:xfrm>
            <a:off x="9246625" y="2338705"/>
            <a:ext cx="1949388" cy="314431"/>
          </a:xfrm>
        </p:spPr>
        <p:txBody>
          <a:bodyPr/>
          <a:lstStyle>
            <a:lvl1pPr marL="0" indent="0">
              <a:buClr>
                <a:srgbClr val="02578E"/>
              </a:buClr>
              <a:buFont typeface="Wingdings 3" panose="05040102010807070707" pitchFamily="18" charset="2"/>
              <a:buNone/>
              <a:defRPr>
                <a:latin typeface="+mn-lt"/>
              </a:defRPr>
            </a:lvl1pPr>
            <a:lvl2pPr marL="685800" indent="-228600">
              <a:buClr>
                <a:srgbClr val="02578E"/>
              </a:buClr>
              <a:buFont typeface="Wingdings 3" panose="05040102010807070707" pitchFamily="18" charset="2"/>
              <a:buChar char="&quot;"/>
              <a:defRPr>
                <a:latin typeface="+mn-lt"/>
              </a:defRPr>
            </a:lvl2pPr>
            <a:lvl3pPr marL="1085850" indent="-171450">
              <a:buClr>
                <a:srgbClr val="02578E"/>
              </a:buClr>
              <a:buSzPct val="125000"/>
              <a:buFont typeface="Wingdings 3" panose="05040102010807070707" pitchFamily="18" charset="2"/>
              <a:buChar char="9"/>
              <a:defRPr>
                <a:latin typeface="+mn-lt"/>
              </a:defRPr>
            </a:lvl3pPr>
            <a:lvl4pPr marL="1485900" indent="-114300">
              <a:buClr>
                <a:srgbClr val="02578E"/>
              </a:buClr>
              <a:buSzPct val="100000"/>
              <a:buFont typeface="Wingdings 2" panose="05020102010507070707" pitchFamily="18" charset="2"/>
              <a:buChar char=""/>
              <a:defRPr>
                <a:latin typeface="+mn-lt"/>
              </a:defRPr>
            </a:lvl4pPr>
            <a:lvl5pPr marL="1943100" indent="-114300">
              <a:buClr>
                <a:srgbClr val="02578E"/>
              </a:buClr>
              <a:buFont typeface="Wingdings 2" panose="05020102010507070707" pitchFamily="18" charset="2"/>
              <a:buChar char=""/>
              <a:defRPr>
                <a:latin typeface="+mn-lt"/>
              </a:defRPr>
            </a:lvl5pPr>
          </a:lstStyle>
          <a:p>
            <a:pPr lvl="0"/>
            <a:r>
              <a:rPr lang="en-US"/>
              <a:t>Click to edit Master text styles</a:t>
            </a:r>
          </a:p>
        </p:txBody>
      </p:sp>
      <p:sp>
        <p:nvSpPr>
          <p:cNvPr id="28" name="Content Placeholder 2">
            <a:extLst>
              <a:ext uri="{FF2B5EF4-FFF2-40B4-BE49-F238E27FC236}">
                <a16:creationId xmlns:a16="http://schemas.microsoft.com/office/drawing/2014/main" id="{B7157BEB-5195-42A5-B47E-E74DF622C876}"/>
              </a:ext>
            </a:extLst>
          </p:cNvPr>
          <p:cNvSpPr>
            <a:spLocks noGrp="1"/>
          </p:cNvSpPr>
          <p:nvPr>
            <p:ph idx="29" hasCustomPrompt="1"/>
          </p:nvPr>
        </p:nvSpPr>
        <p:spPr>
          <a:xfrm>
            <a:off x="838200" y="2746151"/>
            <a:ext cx="1949388" cy="314431"/>
          </a:xfrm>
        </p:spPr>
        <p:txBody>
          <a:bodyPr/>
          <a:lstStyle>
            <a:lvl1pPr marL="0" indent="0">
              <a:buClr>
                <a:srgbClr val="02578E"/>
              </a:buClr>
              <a:buFont typeface="Wingdings 3" panose="05040102010807070707" pitchFamily="18" charset="2"/>
              <a:buNone/>
              <a:defRPr>
                <a:latin typeface="+mn-lt"/>
              </a:defRPr>
            </a:lvl1pPr>
            <a:lvl2pPr marL="685800" indent="-228600">
              <a:buClr>
                <a:srgbClr val="02578E"/>
              </a:buClr>
              <a:buFont typeface="Wingdings 3" panose="05040102010807070707" pitchFamily="18" charset="2"/>
              <a:buChar char="&quot;"/>
              <a:defRPr>
                <a:latin typeface="+mn-lt"/>
              </a:defRPr>
            </a:lvl2pPr>
            <a:lvl3pPr marL="1085850" indent="-171450">
              <a:buClr>
                <a:srgbClr val="02578E"/>
              </a:buClr>
              <a:buSzPct val="125000"/>
              <a:buFont typeface="Wingdings 3" panose="05040102010807070707" pitchFamily="18" charset="2"/>
              <a:buChar char="9"/>
              <a:defRPr>
                <a:latin typeface="+mn-lt"/>
              </a:defRPr>
            </a:lvl3pPr>
            <a:lvl4pPr marL="1485900" indent="-114300">
              <a:buClr>
                <a:srgbClr val="02578E"/>
              </a:buClr>
              <a:buSzPct val="100000"/>
              <a:buFont typeface="Wingdings 2" panose="05020102010507070707" pitchFamily="18" charset="2"/>
              <a:buChar char=""/>
              <a:defRPr>
                <a:latin typeface="+mn-lt"/>
              </a:defRPr>
            </a:lvl4pPr>
            <a:lvl5pPr marL="1943100" indent="-114300">
              <a:buClr>
                <a:srgbClr val="02578E"/>
              </a:buClr>
              <a:buFont typeface="Wingdings 2" panose="05020102010507070707" pitchFamily="18" charset="2"/>
              <a:buChar char=""/>
              <a:defRPr>
                <a:latin typeface="+mn-lt"/>
              </a:defRPr>
            </a:lvl5pPr>
          </a:lstStyle>
          <a:p>
            <a:pPr lvl="0"/>
            <a:r>
              <a:rPr lang="en-US"/>
              <a:t>Click to edit Master text styles</a:t>
            </a:r>
          </a:p>
        </p:txBody>
      </p:sp>
      <p:sp>
        <p:nvSpPr>
          <p:cNvPr id="29" name="Content Placeholder 2">
            <a:extLst>
              <a:ext uri="{FF2B5EF4-FFF2-40B4-BE49-F238E27FC236}">
                <a16:creationId xmlns:a16="http://schemas.microsoft.com/office/drawing/2014/main" id="{B7157BEB-5195-42A5-B47E-E74DF622C876}"/>
              </a:ext>
            </a:extLst>
          </p:cNvPr>
          <p:cNvSpPr>
            <a:spLocks noGrp="1"/>
          </p:cNvSpPr>
          <p:nvPr>
            <p:ph idx="30" hasCustomPrompt="1"/>
          </p:nvPr>
        </p:nvSpPr>
        <p:spPr>
          <a:xfrm>
            <a:off x="2981255" y="2743932"/>
            <a:ext cx="1949388" cy="314431"/>
          </a:xfrm>
        </p:spPr>
        <p:txBody>
          <a:bodyPr/>
          <a:lstStyle>
            <a:lvl1pPr marL="0" indent="0">
              <a:buClr>
                <a:srgbClr val="02578E"/>
              </a:buClr>
              <a:buFont typeface="Wingdings 3" panose="05040102010807070707" pitchFamily="18" charset="2"/>
              <a:buNone/>
              <a:defRPr>
                <a:latin typeface="+mn-lt"/>
              </a:defRPr>
            </a:lvl1pPr>
            <a:lvl2pPr marL="685800" indent="-228600">
              <a:buClr>
                <a:srgbClr val="02578E"/>
              </a:buClr>
              <a:buFont typeface="Wingdings 3" panose="05040102010807070707" pitchFamily="18" charset="2"/>
              <a:buChar char="&quot;"/>
              <a:defRPr>
                <a:latin typeface="+mn-lt"/>
              </a:defRPr>
            </a:lvl2pPr>
            <a:lvl3pPr marL="1085850" indent="-171450">
              <a:buClr>
                <a:srgbClr val="02578E"/>
              </a:buClr>
              <a:buSzPct val="125000"/>
              <a:buFont typeface="Wingdings 3" panose="05040102010807070707" pitchFamily="18" charset="2"/>
              <a:buChar char="9"/>
              <a:defRPr>
                <a:latin typeface="+mn-lt"/>
              </a:defRPr>
            </a:lvl3pPr>
            <a:lvl4pPr marL="1485900" indent="-114300">
              <a:buClr>
                <a:srgbClr val="02578E"/>
              </a:buClr>
              <a:buSzPct val="100000"/>
              <a:buFont typeface="Wingdings 2" panose="05020102010507070707" pitchFamily="18" charset="2"/>
              <a:buChar char=""/>
              <a:defRPr>
                <a:latin typeface="+mn-lt"/>
              </a:defRPr>
            </a:lvl4pPr>
            <a:lvl5pPr marL="1943100" indent="-114300">
              <a:buClr>
                <a:srgbClr val="02578E"/>
              </a:buClr>
              <a:buFont typeface="Wingdings 2" panose="05020102010507070707" pitchFamily="18" charset="2"/>
              <a:buChar char=""/>
              <a:defRPr>
                <a:latin typeface="+mn-lt"/>
              </a:defRPr>
            </a:lvl5pPr>
          </a:lstStyle>
          <a:p>
            <a:pPr lvl="0"/>
            <a:r>
              <a:rPr lang="en-US"/>
              <a:t>Click to edit Master text styles</a:t>
            </a:r>
          </a:p>
        </p:txBody>
      </p:sp>
      <p:sp>
        <p:nvSpPr>
          <p:cNvPr id="30" name="Content Placeholder 2">
            <a:extLst>
              <a:ext uri="{FF2B5EF4-FFF2-40B4-BE49-F238E27FC236}">
                <a16:creationId xmlns:a16="http://schemas.microsoft.com/office/drawing/2014/main" id="{B7157BEB-5195-42A5-B47E-E74DF622C876}"/>
              </a:ext>
            </a:extLst>
          </p:cNvPr>
          <p:cNvSpPr>
            <a:spLocks noGrp="1"/>
          </p:cNvSpPr>
          <p:nvPr>
            <p:ph idx="31" hasCustomPrompt="1"/>
          </p:nvPr>
        </p:nvSpPr>
        <p:spPr>
          <a:xfrm>
            <a:off x="5049175" y="2743931"/>
            <a:ext cx="1949388" cy="314431"/>
          </a:xfrm>
        </p:spPr>
        <p:txBody>
          <a:bodyPr/>
          <a:lstStyle>
            <a:lvl1pPr marL="0" indent="0">
              <a:buClr>
                <a:srgbClr val="02578E"/>
              </a:buClr>
              <a:buFont typeface="Wingdings 3" panose="05040102010807070707" pitchFamily="18" charset="2"/>
              <a:buNone/>
              <a:defRPr>
                <a:latin typeface="+mn-lt"/>
              </a:defRPr>
            </a:lvl1pPr>
            <a:lvl2pPr marL="685800" indent="-228600">
              <a:buClr>
                <a:srgbClr val="02578E"/>
              </a:buClr>
              <a:buFont typeface="Wingdings 3" panose="05040102010807070707" pitchFamily="18" charset="2"/>
              <a:buChar char="&quot;"/>
              <a:defRPr>
                <a:latin typeface="+mn-lt"/>
              </a:defRPr>
            </a:lvl2pPr>
            <a:lvl3pPr marL="1085850" indent="-171450">
              <a:buClr>
                <a:srgbClr val="02578E"/>
              </a:buClr>
              <a:buSzPct val="125000"/>
              <a:buFont typeface="Wingdings 3" panose="05040102010807070707" pitchFamily="18" charset="2"/>
              <a:buChar char="9"/>
              <a:defRPr>
                <a:latin typeface="+mn-lt"/>
              </a:defRPr>
            </a:lvl3pPr>
            <a:lvl4pPr marL="1485900" indent="-114300">
              <a:buClr>
                <a:srgbClr val="02578E"/>
              </a:buClr>
              <a:buSzPct val="100000"/>
              <a:buFont typeface="Wingdings 2" panose="05020102010507070707" pitchFamily="18" charset="2"/>
              <a:buChar char=""/>
              <a:defRPr>
                <a:latin typeface="+mn-lt"/>
              </a:defRPr>
            </a:lvl4pPr>
            <a:lvl5pPr marL="1943100" indent="-114300">
              <a:buClr>
                <a:srgbClr val="02578E"/>
              </a:buClr>
              <a:buFont typeface="Wingdings 2" panose="05020102010507070707" pitchFamily="18" charset="2"/>
              <a:buChar char=""/>
              <a:defRPr>
                <a:latin typeface="+mn-lt"/>
              </a:defRPr>
            </a:lvl5pPr>
          </a:lstStyle>
          <a:p>
            <a:pPr lvl="0"/>
            <a:r>
              <a:rPr lang="en-US"/>
              <a:t>Click to edit Master text styles</a:t>
            </a:r>
          </a:p>
        </p:txBody>
      </p:sp>
      <p:sp>
        <p:nvSpPr>
          <p:cNvPr id="31" name="Content Placeholder 2">
            <a:extLst>
              <a:ext uri="{FF2B5EF4-FFF2-40B4-BE49-F238E27FC236}">
                <a16:creationId xmlns:a16="http://schemas.microsoft.com/office/drawing/2014/main" id="{B7157BEB-5195-42A5-B47E-E74DF622C876}"/>
              </a:ext>
            </a:extLst>
          </p:cNvPr>
          <p:cNvSpPr>
            <a:spLocks noGrp="1"/>
          </p:cNvSpPr>
          <p:nvPr>
            <p:ph idx="32" hasCustomPrompt="1"/>
          </p:nvPr>
        </p:nvSpPr>
        <p:spPr>
          <a:xfrm>
            <a:off x="7178705" y="2743931"/>
            <a:ext cx="1949388" cy="314431"/>
          </a:xfrm>
        </p:spPr>
        <p:txBody>
          <a:bodyPr/>
          <a:lstStyle>
            <a:lvl1pPr marL="0" indent="0">
              <a:buClr>
                <a:srgbClr val="02578E"/>
              </a:buClr>
              <a:buFont typeface="Wingdings 3" panose="05040102010807070707" pitchFamily="18" charset="2"/>
              <a:buNone/>
              <a:defRPr>
                <a:latin typeface="+mn-lt"/>
              </a:defRPr>
            </a:lvl1pPr>
            <a:lvl2pPr marL="685800" indent="-228600">
              <a:buClr>
                <a:srgbClr val="02578E"/>
              </a:buClr>
              <a:buFont typeface="Wingdings 3" panose="05040102010807070707" pitchFamily="18" charset="2"/>
              <a:buChar char="&quot;"/>
              <a:defRPr>
                <a:latin typeface="+mn-lt"/>
              </a:defRPr>
            </a:lvl2pPr>
            <a:lvl3pPr marL="1085850" indent="-171450">
              <a:buClr>
                <a:srgbClr val="02578E"/>
              </a:buClr>
              <a:buSzPct val="125000"/>
              <a:buFont typeface="Wingdings 3" panose="05040102010807070707" pitchFamily="18" charset="2"/>
              <a:buChar char="9"/>
              <a:defRPr>
                <a:latin typeface="+mn-lt"/>
              </a:defRPr>
            </a:lvl3pPr>
            <a:lvl4pPr marL="1485900" indent="-114300">
              <a:buClr>
                <a:srgbClr val="02578E"/>
              </a:buClr>
              <a:buSzPct val="100000"/>
              <a:buFont typeface="Wingdings 2" panose="05020102010507070707" pitchFamily="18" charset="2"/>
              <a:buChar char=""/>
              <a:defRPr>
                <a:latin typeface="+mn-lt"/>
              </a:defRPr>
            </a:lvl4pPr>
            <a:lvl5pPr marL="1943100" indent="-114300">
              <a:buClr>
                <a:srgbClr val="02578E"/>
              </a:buClr>
              <a:buFont typeface="Wingdings 2" panose="05020102010507070707" pitchFamily="18" charset="2"/>
              <a:buChar char=""/>
              <a:defRPr>
                <a:latin typeface="+mn-lt"/>
              </a:defRPr>
            </a:lvl5pPr>
          </a:lstStyle>
          <a:p>
            <a:pPr lvl="0"/>
            <a:r>
              <a:rPr lang="en-US"/>
              <a:t>Click to edit Master text styles</a:t>
            </a:r>
          </a:p>
        </p:txBody>
      </p:sp>
      <p:sp>
        <p:nvSpPr>
          <p:cNvPr id="32" name="Content Placeholder 2">
            <a:extLst>
              <a:ext uri="{FF2B5EF4-FFF2-40B4-BE49-F238E27FC236}">
                <a16:creationId xmlns:a16="http://schemas.microsoft.com/office/drawing/2014/main" id="{B7157BEB-5195-42A5-B47E-E74DF622C876}"/>
              </a:ext>
            </a:extLst>
          </p:cNvPr>
          <p:cNvSpPr>
            <a:spLocks noGrp="1"/>
          </p:cNvSpPr>
          <p:nvPr>
            <p:ph idx="33" hasCustomPrompt="1"/>
          </p:nvPr>
        </p:nvSpPr>
        <p:spPr>
          <a:xfrm>
            <a:off x="9246625" y="2735981"/>
            <a:ext cx="1949388" cy="314431"/>
          </a:xfrm>
        </p:spPr>
        <p:txBody>
          <a:bodyPr/>
          <a:lstStyle>
            <a:lvl1pPr marL="0" indent="0">
              <a:buClr>
                <a:srgbClr val="02578E"/>
              </a:buClr>
              <a:buFont typeface="Wingdings 3" panose="05040102010807070707" pitchFamily="18" charset="2"/>
              <a:buNone/>
              <a:defRPr>
                <a:latin typeface="+mn-lt"/>
              </a:defRPr>
            </a:lvl1pPr>
            <a:lvl2pPr marL="685800" indent="-228600">
              <a:buClr>
                <a:srgbClr val="02578E"/>
              </a:buClr>
              <a:buFont typeface="Wingdings 3" panose="05040102010807070707" pitchFamily="18" charset="2"/>
              <a:buChar char="&quot;"/>
              <a:defRPr>
                <a:latin typeface="+mn-lt"/>
              </a:defRPr>
            </a:lvl2pPr>
            <a:lvl3pPr marL="1085850" indent="-171450">
              <a:buClr>
                <a:srgbClr val="02578E"/>
              </a:buClr>
              <a:buSzPct val="125000"/>
              <a:buFont typeface="Wingdings 3" panose="05040102010807070707" pitchFamily="18" charset="2"/>
              <a:buChar char="9"/>
              <a:defRPr>
                <a:latin typeface="+mn-lt"/>
              </a:defRPr>
            </a:lvl3pPr>
            <a:lvl4pPr marL="1485900" indent="-114300">
              <a:buClr>
                <a:srgbClr val="02578E"/>
              </a:buClr>
              <a:buSzPct val="100000"/>
              <a:buFont typeface="Wingdings 2" panose="05020102010507070707" pitchFamily="18" charset="2"/>
              <a:buChar char=""/>
              <a:defRPr>
                <a:latin typeface="+mn-lt"/>
              </a:defRPr>
            </a:lvl4pPr>
            <a:lvl5pPr marL="1943100" indent="-114300">
              <a:buClr>
                <a:srgbClr val="02578E"/>
              </a:buClr>
              <a:buFont typeface="Wingdings 2" panose="05020102010507070707" pitchFamily="18" charset="2"/>
              <a:buChar char=""/>
              <a:defRPr>
                <a:latin typeface="+mn-lt"/>
              </a:defRPr>
            </a:lvl5pPr>
          </a:lstStyle>
          <a:p>
            <a:pPr lvl="0"/>
            <a:r>
              <a:rPr lang="en-US"/>
              <a:t>Click to edit Master text styles</a:t>
            </a:r>
          </a:p>
        </p:txBody>
      </p:sp>
      <p:sp>
        <p:nvSpPr>
          <p:cNvPr id="33" name="Content Placeholder 2">
            <a:extLst>
              <a:ext uri="{FF2B5EF4-FFF2-40B4-BE49-F238E27FC236}">
                <a16:creationId xmlns:a16="http://schemas.microsoft.com/office/drawing/2014/main" id="{B7157BEB-5195-42A5-B47E-E74DF622C876}"/>
              </a:ext>
            </a:extLst>
          </p:cNvPr>
          <p:cNvSpPr>
            <a:spLocks noGrp="1"/>
          </p:cNvSpPr>
          <p:nvPr>
            <p:ph idx="34" hasCustomPrompt="1"/>
          </p:nvPr>
        </p:nvSpPr>
        <p:spPr>
          <a:xfrm>
            <a:off x="838200" y="3245881"/>
            <a:ext cx="1949388" cy="314431"/>
          </a:xfrm>
        </p:spPr>
        <p:txBody>
          <a:bodyPr/>
          <a:lstStyle>
            <a:lvl1pPr marL="0" indent="0">
              <a:buClr>
                <a:srgbClr val="02578E"/>
              </a:buClr>
              <a:buFont typeface="Wingdings 3" panose="05040102010807070707" pitchFamily="18" charset="2"/>
              <a:buNone/>
              <a:defRPr>
                <a:latin typeface="+mn-lt"/>
              </a:defRPr>
            </a:lvl1pPr>
            <a:lvl2pPr marL="685800" indent="-228600">
              <a:buClr>
                <a:srgbClr val="02578E"/>
              </a:buClr>
              <a:buFont typeface="Wingdings 3" panose="05040102010807070707" pitchFamily="18" charset="2"/>
              <a:buChar char="&quot;"/>
              <a:defRPr>
                <a:latin typeface="+mn-lt"/>
              </a:defRPr>
            </a:lvl2pPr>
            <a:lvl3pPr marL="1085850" indent="-171450">
              <a:buClr>
                <a:srgbClr val="02578E"/>
              </a:buClr>
              <a:buSzPct val="125000"/>
              <a:buFont typeface="Wingdings 3" panose="05040102010807070707" pitchFamily="18" charset="2"/>
              <a:buChar char="9"/>
              <a:defRPr>
                <a:latin typeface="+mn-lt"/>
              </a:defRPr>
            </a:lvl3pPr>
            <a:lvl4pPr marL="1485900" indent="-114300">
              <a:buClr>
                <a:srgbClr val="02578E"/>
              </a:buClr>
              <a:buSzPct val="100000"/>
              <a:buFont typeface="Wingdings 2" panose="05020102010507070707" pitchFamily="18" charset="2"/>
              <a:buChar char=""/>
              <a:defRPr>
                <a:latin typeface="+mn-lt"/>
              </a:defRPr>
            </a:lvl4pPr>
            <a:lvl5pPr marL="1943100" indent="-114300">
              <a:buClr>
                <a:srgbClr val="02578E"/>
              </a:buClr>
              <a:buFont typeface="Wingdings 2" panose="05020102010507070707" pitchFamily="18" charset="2"/>
              <a:buChar char=""/>
              <a:defRPr>
                <a:latin typeface="+mn-lt"/>
              </a:defRPr>
            </a:lvl5pPr>
          </a:lstStyle>
          <a:p>
            <a:pPr lvl="0"/>
            <a:r>
              <a:rPr lang="en-US"/>
              <a:t>Click to edit Master text styles</a:t>
            </a:r>
          </a:p>
        </p:txBody>
      </p:sp>
      <p:sp>
        <p:nvSpPr>
          <p:cNvPr id="34" name="Content Placeholder 2">
            <a:extLst>
              <a:ext uri="{FF2B5EF4-FFF2-40B4-BE49-F238E27FC236}">
                <a16:creationId xmlns:a16="http://schemas.microsoft.com/office/drawing/2014/main" id="{B7157BEB-5195-42A5-B47E-E74DF622C876}"/>
              </a:ext>
            </a:extLst>
          </p:cNvPr>
          <p:cNvSpPr>
            <a:spLocks noGrp="1"/>
          </p:cNvSpPr>
          <p:nvPr>
            <p:ph idx="35" hasCustomPrompt="1"/>
          </p:nvPr>
        </p:nvSpPr>
        <p:spPr>
          <a:xfrm>
            <a:off x="2981255" y="3258618"/>
            <a:ext cx="1949388" cy="314431"/>
          </a:xfrm>
        </p:spPr>
        <p:txBody>
          <a:bodyPr/>
          <a:lstStyle>
            <a:lvl1pPr marL="0" indent="0">
              <a:buClr>
                <a:srgbClr val="02578E"/>
              </a:buClr>
              <a:buFont typeface="Wingdings 3" panose="05040102010807070707" pitchFamily="18" charset="2"/>
              <a:buNone/>
              <a:defRPr>
                <a:latin typeface="+mn-lt"/>
              </a:defRPr>
            </a:lvl1pPr>
            <a:lvl2pPr marL="685800" indent="-228600">
              <a:buClr>
                <a:srgbClr val="02578E"/>
              </a:buClr>
              <a:buFont typeface="Wingdings 3" panose="05040102010807070707" pitchFamily="18" charset="2"/>
              <a:buChar char="&quot;"/>
              <a:defRPr>
                <a:latin typeface="+mn-lt"/>
              </a:defRPr>
            </a:lvl2pPr>
            <a:lvl3pPr marL="1085850" indent="-171450">
              <a:buClr>
                <a:srgbClr val="02578E"/>
              </a:buClr>
              <a:buSzPct val="125000"/>
              <a:buFont typeface="Wingdings 3" panose="05040102010807070707" pitchFamily="18" charset="2"/>
              <a:buChar char="9"/>
              <a:defRPr>
                <a:latin typeface="+mn-lt"/>
              </a:defRPr>
            </a:lvl3pPr>
            <a:lvl4pPr marL="1485900" indent="-114300">
              <a:buClr>
                <a:srgbClr val="02578E"/>
              </a:buClr>
              <a:buSzPct val="100000"/>
              <a:buFont typeface="Wingdings 2" panose="05020102010507070707" pitchFamily="18" charset="2"/>
              <a:buChar char=""/>
              <a:defRPr>
                <a:latin typeface="+mn-lt"/>
              </a:defRPr>
            </a:lvl4pPr>
            <a:lvl5pPr marL="1943100" indent="-114300">
              <a:buClr>
                <a:srgbClr val="02578E"/>
              </a:buClr>
              <a:buFont typeface="Wingdings 2" panose="05020102010507070707" pitchFamily="18" charset="2"/>
              <a:buChar char=""/>
              <a:defRPr>
                <a:latin typeface="+mn-lt"/>
              </a:defRPr>
            </a:lvl5pPr>
          </a:lstStyle>
          <a:p>
            <a:pPr lvl="0"/>
            <a:r>
              <a:rPr lang="en-US"/>
              <a:t>Click to edit Master text styles</a:t>
            </a:r>
          </a:p>
        </p:txBody>
      </p:sp>
      <p:sp>
        <p:nvSpPr>
          <p:cNvPr id="35" name="Content Placeholder 2">
            <a:extLst>
              <a:ext uri="{FF2B5EF4-FFF2-40B4-BE49-F238E27FC236}">
                <a16:creationId xmlns:a16="http://schemas.microsoft.com/office/drawing/2014/main" id="{B7157BEB-5195-42A5-B47E-E74DF622C876}"/>
              </a:ext>
            </a:extLst>
          </p:cNvPr>
          <p:cNvSpPr>
            <a:spLocks noGrp="1"/>
          </p:cNvSpPr>
          <p:nvPr>
            <p:ph idx="36" hasCustomPrompt="1"/>
          </p:nvPr>
        </p:nvSpPr>
        <p:spPr>
          <a:xfrm>
            <a:off x="5049175" y="3263049"/>
            <a:ext cx="1949388" cy="314431"/>
          </a:xfrm>
        </p:spPr>
        <p:txBody>
          <a:bodyPr/>
          <a:lstStyle>
            <a:lvl1pPr marL="0" indent="0">
              <a:buClr>
                <a:srgbClr val="02578E"/>
              </a:buClr>
              <a:buFont typeface="Wingdings 3" panose="05040102010807070707" pitchFamily="18" charset="2"/>
              <a:buNone/>
              <a:defRPr>
                <a:latin typeface="+mn-lt"/>
              </a:defRPr>
            </a:lvl1pPr>
            <a:lvl2pPr marL="685800" indent="-228600">
              <a:buClr>
                <a:srgbClr val="02578E"/>
              </a:buClr>
              <a:buFont typeface="Wingdings 3" panose="05040102010807070707" pitchFamily="18" charset="2"/>
              <a:buChar char="&quot;"/>
              <a:defRPr>
                <a:latin typeface="+mn-lt"/>
              </a:defRPr>
            </a:lvl2pPr>
            <a:lvl3pPr marL="1085850" indent="-171450">
              <a:buClr>
                <a:srgbClr val="02578E"/>
              </a:buClr>
              <a:buSzPct val="125000"/>
              <a:buFont typeface="Wingdings 3" panose="05040102010807070707" pitchFamily="18" charset="2"/>
              <a:buChar char="9"/>
              <a:defRPr>
                <a:latin typeface="+mn-lt"/>
              </a:defRPr>
            </a:lvl3pPr>
            <a:lvl4pPr marL="1485900" indent="-114300">
              <a:buClr>
                <a:srgbClr val="02578E"/>
              </a:buClr>
              <a:buSzPct val="100000"/>
              <a:buFont typeface="Wingdings 2" panose="05020102010507070707" pitchFamily="18" charset="2"/>
              <a:buChar char=""/>
              <a:defRPr>
                <a:latin typeface="+mn-lt"/>
              </a:defRPr>
            </a:lvl4pPr>
            <a:lvl5pPr marL="1943100" indent="-114300">
              <a:buClr>
                <a:srgbClr val="02578E"/>
              </a:buClr>
              <a:buFont typeface="Wingdings 2" panose="05020102010507070707" pitchFamily="18" charset="2"/>
              <a:buChar char=""/>
              <a:defRPr>
                <a:latin typeface="+mn-lt"/>
              </a:defRPr>
            </a:lvl5pPr>
          </a:lstStyle>
          <a:p>
            <a:pPr lvl="0"/>
            <a:r>
              <a:rPr lang="en-US"/>
              <a:t>Click to edit Master text styles</a:t>
            </a:r>
          </a:p>
        </p:txBody>
      </p:sp>
      <p:sp>
        <p:nvSpPr>
          <p:cNvPr id="36" name="Content Placeholder 2">
            <a:extLst>
              <a:ext uri="{FF2B5EF4-FFF2-40B4-BE49-F238E27FC236}">
                <a16:creationId xmlns:a16="http://schemas.microsoft.com/office/drawing/2014/main" id="{B7157BEB-5195-42A5-B47E-E74DF622C876}"/>
              </a:ext>
            </a:extLst>
          </p:cNvPr>
          <p:cNvSpPr>
            <a:spLocks noGrp="1"/>
          </p:cNvSpPr>
          <p:nvPr>
            <p:ph idx="37" hasCustomPrompt="1"/>
          </p:nvPr>
        </p:nvSpPr>
        <p:spPr>
          <a:xfrm>
            <a:off x="7178705" y="3258618"/>
            <a:ext cx="1949388" cy="314431"/>
          </a:xfrm>
        </p:spPr>
        <p:txBody>
          <a:bodyPr/>
          <a:lstStyle>
            <a:lvl1pPr marL="0" indent="0">
              <a:buClr>
                <a:srgbClr val="02578E"/>
              </a:buClr>
              <a:buFont typeface="Wingdings 3" panose="05040102010807070707" pitchFamily="18" charset="2"/>
              <a:buNone/>
              <a:defRPr>
                <a:latin typeface="+mn-lt"/>
              </a:defRPr>
            </a:lvl1pPr>
            <a:lvl2pPr marL="685800" indent="-228600">
              <a:buClr>
                <a:srgbClr val="02578E"/>
              </a:buClr>
              <a:buFont typeface="Wingdings 3" panose="05040102010807070707" pitchFamily="18" charset="2"/>
              <a:buChar char="&quot;"/>
              <a:defRPr>
                <a:latin typeface="+mn-lt"/>
              </a:defRPr>
            </a:lvl2pPr>
            <a:lvl3pPr marL="1085850" indent="-171450">
              <a:buClr>
                <a:srgbClr val="02578E"/>
              </a:buClr>
              <a:buSzPct val="125000"/>
              <a:buFont typeface="Wingdings 3" panose="05040102010807070707" pitchFamily="18" charset="2"/>
              <a:buChar char="9"/>
              <a:defRPr>
                <a:latin typeface="+mn-lt"/>
              </a:defRPr>
            </a:lvl3pPr>
            <a:lvl4pPr marL="1485900" indent="-114300">
              <a:buClr>
                <a:srgbClr val="02578E"/>
              </a:buClr>
              <a:buSzPct val="100000"/>
              <a:buFont typeface="Wingdings 2" panose="05020102010507070707" pitchFamily="18" charset="2"/>
              <a:buChar char=""/>
              <a:defRPr>
                <a:latin typeface="+mn-lt"/>
              </a:defRPr>
            </a:lvl4pPr>
            <a:lvl5pPr marL="1943100" indent="-114300">
              <a:buClr>
                <a:srgbClr val="02578E"/>
              </a:buClr>
              <a:buFont typeface="Wingdings 2" panose="05020102010507070707" pitchFamily="18" charset="2"/>
              <a:buChar char=""/>
              <a:defRPr>
                <a:latin typeface="+mn-lt"/>
              </a:defRPr>
            </a:lvl5pPr>
          </a:lstStyle>
          <a:p>
            <a:pPr lvl="0"/>
            <a:r>
              <a:rPr lang="en-US"/>
              <a:t>Click to edit Master text styles</a:t>
            </a:r>
          </a:p>
        </p:txBody>
      </p:sp>
      <p:sp>
        <p:nvSpPr>
          <p:cNvPr id="37" name="Content Placeholder 2">
            <a:extLst>
              <a:ext uri="{FF2B5EF4-FFF2-40B4-BE49-F238E27FC236}">
                <a16:creationId xmlns:a16="http://schemas.microsoft.com/office/drawing/2014/main" id="{B7157BEB-5195-42A5-B47E-E74DF622C876}"/>
              </a:ext>
            </a:extLst>
          </p:cNvPr>
          <p:cNvSpPr>
            <a:spLocks noGrp="1"/>
          </p:cNvSpPr>
          <p:nvPr>
            <p:ph idx="38" hasCustomPrompt="1"/>
          </p:nvPr>
        </p:nvSpPr>
        <p:spPr>
          <a:xfrm>
            <a:off x="9246625" y="3280812"/>
            <a:ext cx="1949388" cy="314431"/>
          </a:xfrm>
        </p:spPr>
        <p:txBody>
          <a:bodyPr/>
          <a:lstStyle>
            <a:lvl1pPr marL="0" indent="0">
              <a:buClr>
                <a:srgbClr val="02578E"/>
              </a:buClr>
              <a:buFont typeface="Wingdings 3" panose="05040102010807070707" pitchFamily="18" charset="2"/>
              <a:buNone/>
              <a:defRPr>
                <a:latin typeface="+mn-lt"/>
              </a:defRPr>
            </a:lvl1pPr>
            <a:lvl2pPr marL="685800" indent="-228600">
              <a:buClr>
                <a:srgbClr val="02578E"/>
              </a:buClr>
              <a:buFont typeface="Wingdings 3" panose="05040102010807070707" pitchFamily="18" charset="2"/>
              <a:buChar char="&quot;"/>
              <a:defRPr>
                <a:latin typeface="+mn-lt"/>
              </a:defRPr>
            </a:lvl2pPr>
            <a:lvl3pPr marL="1085850" indent="-171450">
              <a:buClr>
                <a:srgbClr val="02578E"/>
              </a:buClr>
              <a:buSzPct val="125000"/>
              <a:buFont typeface="Wingdings 3" panose="05040102010807070707" pitchFamily="18" charset="2"/>
              <a:buChar char="9"/>
              <a:defRPr>
                <a:latin typeface="+mn-lt"/>
              </a:defRPr>
            </a:lvl3pPr>
            <a:lvl4pPr marL="1485900" indent="-114300">
              <a:buClr>
                <a:srgbClr val="02578E"/>
              </a:buClr>
              <a:buSzPct val="100000"/>
              <a:buFont typeface="Wingdings 2" panose="05020102010507070707" pitchFamily="18" charset="2"/>
              <a:buChar char=""/>
              <a:defRPr>
                <a:latin typeface="+mn-lt"/>
              </a:defRPr>
            </a:lvl4pPr>
            <a:lvl5pPr marL="1943100" indent="-114300">
              <a:buClr>
                <a:srgbClr val="02578E"/>
              </a:buClr>
              <a:buFont typeface="Wingdings 2" panose="05020102010507070707" pitchFamily="18" charset="2"/>
              <a:buChar char=""/>
              <a:defRPr>
                <a:latin typeface="+mn-lt"/>
              </a:defRPr>
            </a:lvl5pPr>
          </a:lstStyle>
          <a:p>
            <a:pPr lvl="0"/>
            <a:r>
              <a:rPr lang="en-US"/>
              <a:t>Click to edit Master text styles</a:t>
            </a:r>
          </a:p>
        </p:txBody>
      </p:sp>
      <p:sp>
        <p:nvSpPr>
          <p:cNvPr id="38" name="Content Placeholder 2">
            <a:extLst>
              <a:ext uri="{FF2B5EF4-FFF2-40B4-BE49-F238E27FC236}">
                <a16:creationId xmlns:a16="http://schemas.microsoft.com/office/drawing/2014/main" id="{B7157BEB-5195-42A5-B47E-E74DF622C876}"/>
              </a:ext>
            </a:extLst>
          </p:cNvPr>
          <p:cNvSpPr>
            <a:spLocks noGrp="1"/>
          </p:cNvSpPr>
          <p:nvPr>
            <p:ph idx="39" hasCustomPrompt="1"/>
          </p:nvPr>
        </p:nvSpPr>
        <p:spPr>
          <a:xfrm>
            <a:off x="838200" y="3688258"/>
            <a:ext cx="1949388" cy="314431"/>
          </a:xfrm>
        </p:spPr>
        <p:txBody>
          <a:bodyPr/>
          <a:lstStyle>
            <a:lvl1pPr marL="0" indent="0">
              <a:buClr>
                <a:srgbClr val="02578E"/>
              </a:buClr>
              <a:buFont typeface="Wingdings 3" panose="05040102010807070707" pitchFamily="18" charset="2"/>
              <a:buNone/>
              <a:defRPr>
                <a:latin typeface="+mn-lt"/>
              </a:defRPr>
            </a:lvl1pPr>
            <a:lvl2pPr marL="685800" indent="-228600">
              <a:buClr>
                <a:srgbClr val="02578E"/>
              </a:buClr>
              <a:buFont typeface="Wingdings 3" panose="05040102010807070707" pitchFamily="18" charset="2"/>
              <a:buChar char="&quot;"/>
              <a:defRPr>
                <a:latin typeface="+mn-lt"/>
              </a:defRPr>
            </a:lvl2pPr>
            <a:lvl3pPr marL="1085850" indent="-171450">
              <a:buClr>
                <a:srgbClr val="02578E"/>
              </a:buClr>
              <a:buSzPct val="125000"/>
              <a:buFont typeface="Wingdings 3" panose="05040102010807070707" pitchFamily="18" charset="2"/>
              <a:buChar char="9"/>
              <a:defRPr>
                <a:latin typeface="+mn-lt"/>
              </a:defRPr>
            </a:lvl3pPr>
            <a:lvl4pPr marL="1485900" indent="-114300">
              <a:buClr>
                <a:srgbClr val="02578E"/>
              </a:buClr>
              <a:buSzPct val="100000"/>
              <a:buFont typeface="Wingdings 2" panose="05020102010507070707" pitchFamily="18" charset="2"/>
              <a:buChar char=""/>
              <a:defRPr>
                <a:latin typeface="+mn-lt"/>
              </a:defRPr>
            </a:lvl4pPr>
            <a:lvl5pPr marL="1943100" indent="-114300">
              <a:buClr>
                <a:srgbClr val="02578E"/>
              </a:buClr>
              <a:buFont typeface="Wingdings 2" panose="05020102010507070707" pitchFamily="18" charset="2"/>
              <a:buChar char=""/>
              <a:defRPr>
                <a:latin typeface="+mn-lt"/>
              </a:defRPr>
            </a:lvl5pPr>
          </a:lstStyle>
          <a:p>
            <a:pPr lvl="0"/>
            <a:r>
              <a:rPr lang="en-US"/>
              <a:t>Click to edit Master text styles</a:t>
            </a:r>
          </a:p>
        </p:txBody>
      </p:sp>
      <p:sp>
        <p:nvSpPr>
          <p:cNvPr id="39" name="Content Placeholder 2">
            <a:extLst>
              <a:ext uri="{FF2B5EF4-FFF2-40B4-BE49-F238E27FC236}">
                <a16:creationId xmlns:a16="http://schemas.microsoft.com/office/drawing/2014/main" id="{B7157BEB-5195-42A5-B47E-E74DF622C876}"/>
              </a:ext>
            </a:extLst>
          </p:cNvPr>
          <p:cNvSpPr>
            <a:spLocks noGrp="1"/>
          </p:cNvSpPr>
          <p:nvPr>
            <p:ph idx="40" hasCustomPrompt="1"/>
          </p:nvPr>
        </p:nvSpPr>
        <p:spPr>
          <a:xfrm>
            <a:off x="2981255" y="3686039"/>
            <a:ext cx="1949388" cy="314431"/>
          </a:xfrm>
        </p:spPr>
        <p:txBody>
          <a:bodyPr/>
          <a:lstStyle>
            <a:lvl1pPr marL="0" indent="0">
              <a:buClr>
                <a:srgbClr val="02578E"/>
              </a:buClr>
              <a:buFont typeface="Wingdings 3" panose="05040102010807070707" pitchFamily="18" charset="2"/>
              <a:buNone/>
              <a:defRPr>
                <a:latin typeface="+mn-lt"/>
              </a:defRPr>
            </a:lvl1pPr>
            <a:lvl2pPr marL="685800" indent="-228600">
              <a:buClr>
                <a:srgbClr val="02578E"/>
              </a:buClr>
              <a:buFont typeface="Wingdings 3" panose="05040102010807070707" pitchFamily="18" charset="2"/>
              <a:buChar char="&quot;"/>
              <a:defRPr>
                <a:latin typeface="+mn-lt"/>
              </a:defRPr>
            </a:lvl2pPr>
            <a:lvl3pPr marL="1085850" indent="-171450">
              <a:buClr>
                <a:srgbClr val="02578E"/>
              </a:buClr>
              <a:buSzPct val="125000"/>
              <a:buFont typeface="Wingdings 3" panose="05040102010807070707" pitchFamily="18" charset="2"/>
              <a:buChar char="9"/>
              <a:defRPr>
                <a:latin typeface="+mn-lt"/>
              </a:defRPr>
            </a:lvl3pPr>
            <a:lvl4pPr marL="1485900" indent="-114300">
              <a:buClr>
                <a:srgbClr val="02578E"/>
              </a:buClr>
              <a:buSzPct val="100000"/>
              <a:buFont typeface="Wingdings 2" panose="05020102010507070707" pitchFamily="18" charset="2"/>
              <a:buChar char=""/>
              <a:defRPr>
                <a:latin typeface="+mn-lt"/>
              </a:defRPr>
            </a:lvl4pPr>
            <a:lvl5pPr marL="1943100" indent="-114300">
              <a:buClr>
                <a:srgbClr val="02578E"/>
              </a:buClr>
              <a:buFont typeface="Wingdings 2" panose="05020102010507070707" pitchFamily="18" charset="2"/>
              <a:buChar char=""/>
              <a:defRPr>
                <a:latin typeface="+mn-lt"/>
              </a:defRPr>
            </a:lvl5pPr>
          </a:lstStyle>
          <a:p>
            <a:pPr lvl="0"/>
            <a:r>
              <a:rPr lang="en-US"/>
              <a:t>Click to edit Master text styles</a:t>
            </a:r>
          </a:p>
        </p:txBody>
      </p:sp>
      <p:sp>
        <p:nvSpPr>
          <p:cNvPr id="40" name="Content Placeholder 2">
            <a:extLst>
              <a:ext uri="{FF2B5EF4-FFF2-40B4-BE49-F238E27FC236}">
                <a16:creationId xmlns:a16="http://schemas.microsoft.com/office/drawing/2014/main" id="{B7157BEB-5195-42A5-B47E-E74DF622C876}"/>
              </a:ext>
            </a:extLst>
          </p:cNvPr>
          <p:cNvSpPr>
            <a:spLocks noGrp="1"/>
          </p:cNvSpPr>
          <p:nvPr>
            <p:ph idx="41" hasCustomPrompt="1"/>
          </p:nvPr>
        </p:nvSpPr>
        <p:spPr>
          <a:xfrm>
            <a:off x="5049175" y="3686038"/>
            <a:ext cx="1949388" cy="314431"/>
          </a:xfrm>
        </p:spPr>
        <p:txBody>
          <a:bodyPr/>
          <a:lstStyle>
            <a:lvl1pPr marL="0" indent="0">
              <a:buClr>
                <a:srgbClr val="02578E"/>
              </a:buClr>
              <a:buFont typeface="Wingdings 3" panose="05040102010807070707" pitchFamily="18" charset="2"/>
              <a:buNone/>
              <a:defRPr>
                <a:latin typeface="+mn-lt"/>
              </a:defRPr>
            </a:lvl1pPr>
            <a:lvl2pPr marL="685800" indent="-228600">
              <a:buClr>
                <a:srgbClr val="02578E"/>
              </a:buClr>
              <a:buFont typeface="Wingdings 3" panose="05040102010807070707" pitchFamily="18" charset="2"/>
              <a:buChar char="&quot;"/>
              <a:defRPr>
                <a:latin typeface="+mn-lt"/>
              </a:defRPr>
            </a:lvl2pPr>
            <a:lvl3pPr marL="1085850" indent="-171450">
              <a:buClr>
                <a:srgbClr val="02578E"/>
              </a:buClr>
              <a:buSzPct val="125000"/>
              <a:buFont typeface="Wingdings 3" panose="05040102010807070707" pitchFamily="18" charset="2"/>
              <a:buChar char="9"/>
              <a:defRPr>
                <a:latin typeface="+mn-lt"/>
              </a:defRPr>
            </a:lvl3pPr>
            <a:lvl4pPr marL="1485900" indent="-114300">
              <a:buClr>
                <a:srgbClr val="02578E"/>
              </a:buClr>
              <a:buSzPct val="100000"/>
              <a:buFont typeface="Wingdings 2" panose="05020102010507070707" pitchFamily="18" charset="2"/>
              <a:buChar char=""/>
              <a:defRPr>
                <a:latin typeface="+mn-lt"/>
              </a:defRPr>
            </a:lvl4pPr>
            <a:lvl5pPr marL="1943100" indent="-114300">
              <a:buClr>
                <a:srgbClr val="02578E"/>
              </a:buClr>
              <a:buFont typeface="Wingdings 2" panose="05020102010507070707" pitchFamily="18" charset="2"/>
              <a:buChar char=""/>
              <a:defRPr>
                <a:latin typeface="+mn-lt"/>
              </a:defRPr>
            </a:lvl5pPr>
          </a:lstStyle>
          <a:p>
            <a:pPr lvl="0"/>
            <a:r>
              <a:rPr lang="en-US"/>
              <a:t>Click to edit Master text styles</a:t>
            </a:r>
          </a:p>
        </p:txBody>
      </p:sp>
      <p:sp>
        <p:nvSpPr>
          <p:cNvPr id="41" name="Content Placeholder 2">
            <a:extLst>
              <a:ext uri="{FF2B5EF4-FFF2-40B4-BE49-F238E27FC236}">
                <a16:creationId xmlns:a16="http://schemas.microsoft.com/office/drawing/2014/main" id="{B7157BEB-5195-42A5-B47E-E74DF622C876}"/>
              </a:ext>
            </a:extLst>
          </p:cNvPr>
          <p:cNvSpPr>
            <a:spLocks noGrp="1"/>
          </p:cNvSpPr>
          <p:nvPr>
            <p:ph idx="42" hasCustomPrompt="1"/>
          </p:nvPr>
        </p:nvSpPr>
        <p:spPr>
          <a:xfrm>
            <a:off x="7178705" y="3686038"/>
            <a:ext cx="1949388" cy="314431"/>
          </a:xfrm>
        </p:spPr>
        <p:txBody>
          <a:bodyPr/>
          <a:lstStyle>
            <a:lvl1pPr marL="0" indent="0">
              <a:buClr>
                <a:srgbClr val="02578E"/>
              </a:buClr>
              <a:buFont typeface="Wingdings 3" panose="05040102010807070707" pitchFamily="18" charset="2"/>
              <a:buNone/>
              <a:defRPr>
                <a:latin typeface="+mn-lt"/>
              </a:defRPr>
            </a:lvl1pPr>
            <a:lvl2pPr marL="685800" indent="-228600">
              <a:buClr>
                <a:srgbClr val="02578E"/>
              </a:buClr>
              <a:buFont typeface="Wingdings 3" panose="05040102010807070707" pitchFamily="18" charset="2"/>
              <a:buChar char="&quot;"/>
              <a:defRPr>
                <a:latin typeface="+mn-lt"/>
              </a:defRPr>
            </a:lvl2pPr>
            <a:lvl3pPr marL="1085850" indent="-171450">
              <a:buClr>
                <a:srgbClr val="02578E"/>
              </a:buClr>
              <a:buSzPct val="125000"/>
              <a:buFont typeface="Wingdings 3" panose="05040102010807070707" pitchFamily="18" charset="2"/>
              <a:buChar char="9"/>
              <a:defRPr>
                <a:latin typeface="+mn-lt"/>
              </a:defRPr>
            </a:lvl3pPr>
            <a:lvl4pPr marL="1485900" indent="-114300">
              <a:buClr>
                <a:srgbClr val="02578E"/>
              </a:buClr>
              <a:buSzPct val="100000"/>
              <a:buFont typeface="Wingdings 2" panose="05020102010507070707" pitchFamily="18" charset="2"/>
              <a:buChar char=""/>
              <a:defRPr>
                <a:latin typeface="+mn-lt"/>
              </a:defRPr>
            </a:lvl4pPr>
            <a:lvl5pPr marL="1943100" indent="-114300">
              <a:buClr>
                <a:srgbClr val="02578E"/>
              </a:buClr>
              <a:buFont typeface="Wingdings 2" panose="05020102010507070707" pitchFamily="18" charset="2"/>
              <a:buChar char=""/>
              <a:defRPr>
                <a:latin typeface="+mn-lt"/>
              </a:defRPr>
            </a:lvl5pPr>
          </a:lstStyle>
          <a:p>
            <a:pPr lvl="0"/>
            <a:r>
              <a:rPr lang="en-US"/>
              <a:t>Click to edit Master text styles</a:t>
            </a:r>
          </a:p>
        </p:txBody>
      </p:sp>
      <p:sp>
        <p:nvSpPr>
          <p:cNvPr id="42" name="Content Placeholder 2">
            <a:extLst>
              <a:ext uri="{FF2B5EF4-FFF2-40B4-BE49-F238E27FC236}">
                <a16:creationId xmlns:a16="http://schemas.microsoft.com/office/drawing/2014/main" id="{B7157BEB-5195-42A5-B47E-E74DF622C876}"/>
              </a:ext>
            </a:extLst>
          </p:cNvPr>
          <p:cNvSpPr>
            <a:spLocks noGrp="1"/>
          </p:cNvSpPr>
          <p:nvPr>
            <p:ph idx="43" hasCustomPrompt="1"/>
          </p:nvPr>
        </p:nvSpPr>
        <p:spPr>
          <a:xfrm>
            <a:off x="9246625" y="3678088"/>
            <a:ext cx="1949388" cy="314431"/>
          </a:xfrm>
        </p:spPr>
        <p:txBody>
          <a:bodyPr/>
          <a:lstStyle>
            <a:lvl1pPr marL="0" indent="0">
              <a:buClr>
                <a:srgbClr val="02578E"/>
              </a:buClr>
              <a:buFont typeface="Wingdings 3" panose="05040102010807070707" pitchFamily="18" charset="2"/>
              <a:buNone/>
              <a:defRPr>
                <a:latin typeface="+mn-lt"/>
              </a:defRPr>
            </a:lvl1pPr>
            <a:lvl2pPr marL="685800" indent="-228600">
              <a:buClr>
                <a:srgbClr val="02578E"/>
              </a:buClr>
              <a:buFont typeface="Wingdings 3" panose="05040102010807070707" pitchFamily="18" charset="2"/>
              <a:buChar char="&quot;"/>
              <a:defRPr>
                <a:latin typeface="+mn-lt"/>
              </a:defRPr>
            </a:lvl2pPr>
            <a:lvl3pPr marL="1085850" indent="-171450">
              <a:buClr>
                <a:srgbClr val="02578E"/>
              </a:buClr>
              <a:buSzPct val="125000"/>
              <a:buFont typeface="Wingdings 3" panose="05040102010807070707" pitchFamily="18" charset="2"/>
              <a:buChar char="9"/>
              <a:defRPr>
                <a:latin typeface="+mn-lt"/>
              </a:defRPr>
            </a:lvl3pPr>
            <a:lvl4pPr marL="1485900" indent="-114300">
              <a:buClr>
                <a:srgbClr val="02578E"/>
              </a:buClr>
              <a:buSzPct val="100000"/>
              <a:buFont typeface="Wingdings 2" panose="05020102010507070707" pitchFamily="18" charset="2"/>
              <a:buChar char=""/>
              <a:defRPr>
                <a:latin typeface="+mn-lt"/>
              </a:defRPr>
            </a:lvl4pPr>
            <a:lvl5pPr marL="1943100" indent="-114300">
              <a:buClr>
                <a:srgbClr val="02578E"/>
              </a:buClr>
              <a:buFont typeface="Wingdings 2" panose="05020102010507070707" pitchFamily="18" charset="2"/>
              <a:buChar char=""/>
              <a:defRPr>
                <a:latin typeface="+mn-lt"/>
              </a:defRPr>
            </a:lvl5pPr>
          </a:lstStyle>
          <a:p>
            <a:pPr lvl="0"/>
            <a:r>
              <a:rPr lang="en-US"/>
              <a:t>Click to edit Master text styles</a:t>
            </a:r>
          </a:p>
        </p:txBody>
      </p:sp>
      <p:sp>
        <p:nvSpPr>
          <p:cNvPr id="43" name="Content Placeholder 2">
            <a:extLst>
              <a:ext uri="{FF2B5EF4-FFF2-40B4-BE49-F238E27FC236}">
                <a16:creationId xmlns:a16="http://schemas.microsoft.com/office/drawing/2014/main" id="{B7157BEB-5195-42A5-B47E-E74DF622C876}"/>
              </a:ext>
            </a:extLst>
          </p:cNvPr>
          <p:cNvSpPr>
            <a:spLocks noGrp="1"/>
          </p:cNvSpPr>
          <p:nvPr>
            <p:ph idx="44" hasCustomPrompt="1"/>
          </p:nvPr>
        </p:nvSpPr>
        <p:spPr>
          <a:xfrm>
            <a:off x="838200" y="4161242"/>
            <a:ext cx="1949388" cy="314431"/>
          </a:xfrm>
        </p:spPr>
        <p:txBody>
          <a:bodyPr/>
          <a:lstStyle>
            <a:lvl1pPr marL="0" indent="0">
              <a:buClr>
                <a:srgbClr val="02578E"/>
              </a:buClr>
              <a:buFont typeface="Wingdings 3" panose="05040102010807070707" pitchFamily="18" charset="2"/>
              <a:buNone/>
              <a:defRPr>
                <a:latin typeface="+mn-lt"/>
              </a:defRPr>
            </a:lvl1pPr>
            <a:lvl2pPr marL="685800" indent="-228600">
              <a:buClr>
                <a:srgbClr val="02578E"/>
              </a:buClr>
              <a:buFont typeface="Wingdings 3" panose="05040102010807070707" pitchFamily="18" charset="2"/>
              <a:buChar char="&quot;"/>
              <a:defRPr>
                <a:latin typeface="+mn-lt"/>
              </a:defRPr>
            </a:lvl2pPr>
            <a:lvl3pPr marL="1085850" indent="-171450">
              <a:buClr>
                <a:srgbClr val="02578E"/>
              </a:buClr>
              <a:buSzPct val="125000"/>
              <a:buFont typeface="Wingdings 3" panose="05040102010807070707" pitchFamily="18" charset="2"/>
              <a:buChar char="9"/>
              <a:defRPr>
                <a:latin typeface="+mn-lt"/>
              </a:defRPr>
            </a:lvl3pPr>
            <a:lvl4pPr marL="1485900" indent="-114300">
              <a:buClr>
                <a:srgbClr val="02578E"/>
              </a:buClr>
              <a:buSzPct val="100000"/>
              <a:buFont typeface="Wingdings 2" panose="05020102010507070707" pitchFamily="18" charset="2"/>
              <a:buChar char=""/>
              <a:defRPr>
                <a:latin typeface="+mn-lt"/>
              </a:defRPr>
            </a:lvl4pPr>
            <a:lvl5pPr marL="1943100" indent="-114300">
              <a:buClr>
                <a:srgbClr val="02578E"/>
              </a:buClr>
              <a:buFont typeface="Wingdings 2" panose="05020102010507070707" pitchFamily="18" charset="2"/>
              <a:buChar char=""/>
              <a:defRPr>
                <a:latin typeface="+mn-lt"/>
              </a:defRPr>
            </a:lvl5pPr>
          </a:lstStyle>
          <a:p>
            <a:pPr lvl="0"/>
            <a:r>
              <a:rPr lang="en-US"/>
              <a:t>Click to edit Master text styles</a:t>
            </a:r>
          </a:p>
        </p:txBody>
      </p:sp>
      <p:sp>
        <p:nvSpPr>
          <p:cNvPr id="44" name="Content Placeholder 2">
            <a:extLst>
              <a:ext uri="{FF2B5EF4-FFF2-40B4-BE49-F238E27FC236}">
                <a16:creationId xmlns:a16="http://schemas.microsoft.com/office/drawing/2014/main" id="{B7157BEB-5195-42A5-B47E-E74DF622C876}"/>
              </a:ext>
            </a:extLst>
          </p:cNvPr>
          <p:cNvSpPr>
            <a:spLocks noGrp="1"/>
          </p:cNvSpPr>
          <p:nvPr>
            <p:ph idx="45" hasCustomPrompt="1"/>
          </p:nvPr>
        </p:nvSpPr>
        <p:spPr>
          <a:xfrm>
            <a:off x="2981255" y="4173979"/>
            <a:ext cx="1949388" cy="314431"/>
          </a:xfrm>
        </p:spPr>
        <p:txBody>
          <a:bodyPr/>
          <a:lstStyle>
            <a:lvl1pPr marL="0" indent="0">
              <a:buClr>
                <a:srgbClr val="02578E"/>
              </a:buClr>
              <a:buFont typeface="Wingdings 3" panose="05040102010807070707" pitchFamily="18" charset="2"/>
              <a:buNone/>
              <a:defRPr>
                <a:latin typeface="+mn-lt"/>
              </a:defRPr>
            </a:lvl1pPr>
            <a:lvl2pPr marL="685800" indent="-228600">
              <a:buClr>
                <a:srgbClr val="02578E"/>
              </a:buClr>
              <a:buFont typeface="Wingdings 3" panose="05040102010807070707" pitchFamily="18" charset="2"/>
              <a:buChar char="&quot;"/>
              <a:defRPr>
                <a:latin typeface="+mn-lt"/>
              </a:defRPr>
            </a:lvl2pPr>
            <a:lvl3pPr marL="1085850" indent="-171450">
              <a:buClr>
                <a:srgbClr val="02578E"/>
              </a:buClr>
              <a:buSzPct val="125000"/>
              <a:buFont typeface="Wingdings 3" panose="05040102010807070707" pitchFamily="18" charset="2"/>
              <a:buChar char="9"/>
              <a:defRPr>
                <a:latin typeface="+mn-lt"/>
              </a:defRPr>
            </a:lvl3pPr>
            <a:lvl4pPr marL="1485900" indent="-114300">
              <a:buClr>
                <a:srgbClr val="02578E"/>
              </a:buClr>
              <a:buSzPct val="100000"/>
              <a:buFont typeface="Wingdings 2" panose="05020102010507070707" pitchFamily="18" charset="2"/>
              <a:buChar char=""/>
              <a:defRPr>
                <a:latin typeface="+mn-lt"/>
              </a:defRPr>
            </a:lvl4pPr>
            <a:lvl5pPr marL="1943100" indent="-114300">
              <a:buClr>
                <a:srgbClr val="02578E"/>
              </a:buClr>
              <a:buFont typeface="Wingdings 2" panose="05020102010507070707" pitchFamily="18" charset="2"/>
              <a:buChar char=""/>
              <a:defRPr>
                <a:latin typeface="+mn-lt"/>
              </a:defRPr>
            </a:lvl5pPr>
          </a:lstStyle>
          <a:p>
            <a:pPr lvl="0"/>
            <a:r>
              <a:rPr lang="en-US"/>
              <a:t>Click to edit Master text styles</a:t>
            </a:r>
          </a:p>
        </p:txBody>
      </p:sp>
      <p:sp>
        <p:nvSpPr>
          <p:cNvPr id="45" name="Content Placeholder 2">
            <a:extLst>
              <a:ext uri="{FF2B5EF4-FFF2-40B4-BE49-F238E27FC236}">
                <a16:creationId xmlns:a16="http://schemas.microsoft.com/office/drawing/2014/main" id="{B7157BEB-5195-42A5-B47E-E74DF622C876}"/>
              </a:ext>
            </a:extLst>
          </p:cNvPr>
          <p:cNvSpPr>
            <a:spLocks noGrp="1"/>
          </p:cNvSpPr>
          <p:nvPr>
            <p:ph idx="46" hasCustomPrompt="1"/>
          </p:nvPr>
        </p:nvSpPr>
        <p:spPr>
          <a:xfrm>
            <a:off x="5049175" y="4178410"/>
            <a:ext cx="1949388" cy="314431"/>
          </a:xfrm>
        </p:spPr>
        <p:txBody>
          <a:bodyPr/>
          <a:lstStyle>
            <a:lvl1pPr marL="0" indent="0">
              <a:buClr>
                <a:srgbClr val="02578E"/>
              </a:buClr>
              <a:buFont typeface="Wingdings 3" panose="05040102010807070707" pitchFamily="18" charset="2"/>
              <a:buNone/>
              <a:defRPr>
                <a:latin typeface="+mn-lt"/>
              </a:defRPr>
            </a:lvl1pPr>
            <a:lvl2pPr marL="685800" indent="-228600">
              <a:buClr>
                <a:srgbClr val="02578E"/>
              </a:buClr>
              <a:buFont typeface="Wingdings 3" panose="05040102010807070707" pitchFamily="18" charset="2"/>
              <a:buChar char="&quot;"/>
              <a:defRPr>
                <a:latin typeface="+mn-lt"/>
              </a:defRPr>
            </a:lvl2pPr>
            <a:lvl3pPr marL="1085850" indent="-171450">
              <a:buClr>
                <a:srgbClr val="02578E"/>
              </a:buClr>
              <a:buSzPct val="125000"/>
              <a:buFont typeface="Wingdings 3" panose="05040102010807070707" pitchFamily="18" charset="2"/>
              <a:buChar char="9"/>
              <a:defRPr>
                <a:latin typeface="+mn-lt"/>
              </a:defRPr>
            </a:lvl3pPr>
            <a:lvl4pPr marL="1485900" indent="-114300">
              <a:buClr>
                <a:srgbClr val="02578E"/>
              </a:buClr>
              <a:buSzPct val="100000"/>
              <a:buFont typeface="Wingdings 2" panose="05020102010507070707" pitchFamily="18" charset="2"/>
              <a:buChar char=""/>
              <a:defRPr>
                <a:latin typeface="+mn-lt"/>
              </a:defRPr>
            </a:lvl4pPr>
            <a:lvl5pPr marL="1943100" indent="-114300">
              <a:buClr>
                <a:srgbClr val="02578E"/>
              </a:buClr>
              <a:buFont typeface="Wingdings 2" panose="05020102010507070707" pitchFamily="18" charset="2"/>
              <a:buChar char=""/>
              <a:defRPr>
                <a:latin typeface="+mn-lt"/>
              </a:defRPr>
            </a:lvl5pPr>
          </a:lstStyle>
          <a:p>
            <a:pPr lvl="0"/>
            <a:r>
              <a:rPr lang="en-US"/>
              <a:t>Click to edit Master text styles</a:t>
            </a:r>
          </a:p>
        </p:txBody>
      </p:sp>
      <p:sp>
        <p:nvSpPr>
          <p:cNvPr id="46" name="Content Placeholder 2">
            <a:extLst>
              <a:ext uri="{FF2B5EF4-FFF2-40B4-BE49-F238E27FC236}">
                <a16:creationId xmlns:a16="http://schemas.microsoft.com/office/drawing/2014/main" id="{B7157BEB-5195-42A5-B47E-E74DF622C876}"/>
              </a:ext>
            </a:extLst>
          </p:cNvPr>
          <p:cNvSpPr>
            <a:spLocks noGrp="1"/>
          </p:cNvSpPr>
          <p:nvPr>
            <p:ph idx="47" hasCustomPrompt="1"/>
          </p:nvPr>
        </p:nvSpPr>
        <p:spPr>
          <a:xfrm>
            <a:off x="7178705" y="4173979"/>
            <a:ext cx="1949388" cy="314431"/>
          </a:xfrm>
        </p:spPr>
        <p:txBody>
          <a:bodyPr/>
          <a:lstStyle>
            <a:lvl1pPr marL="0" indent="0">
              <a:buClr>
                <a:srgbClr val="02578E"/>
              </a:buClr>
              <a:buFont typeface="Wingdings 3" panose="05040102010807070707" pitchFamily="18" charset="2"/>
              <a:buNone/>
              <a:defRPr>
                <a:latin typeface="+mn-lt"/>
              </a:defRPr>
            </a:lvl1pPr>
            <a:lvl2pPr marL="685800" indent="-228600">
              <a:buClr>
                <a:srgbClr val="02578E"/>
              </a:buClr>
              <a:buFont typeface="Wingdings 3" panose="05040102010807070707" pitchFamily="18" charset="2"/>
              <a:buChar char="&quot;"/>
              <a:defRPr>
                <a:latin typeface="+mn-lt"/>
              </a:defRPr>
            </a:lvl2pPr>
            <a:lvl3pPr marL="1085850" indent="-171450">
              <a:buClr>
                <a:srgbClr val="02578E"/>
              </a:buClr>
              <a:buSzPct val="125000"/>
              <a:buFont typeface="Wingdings 3" panose="05040102010807070707" pitchFamily="18" charset="2"/>
              <a:buChar char="9"/>
              <a:defRPr>
                <a:latin typeface="+mn-lt"/>
              </a:defRPr>
            </a:lvl3pPr>
            <a:lvl4pPr marL="1485900" indent="-114300">
              <a:buClr>
                <a:srgbClr val="02578E"/>
              </a:buClr>
              <a:buSzPct val="100000"/>
              <a:buFont typeface="Wingdings 2" panose="05020102010507070707" pitchFamily="18" charset="2"/>
              <a:buChar char=""/>
              <a:defRPr>
                <a:latin typeface="+mn-lt"/>
              </a:defRPr>
            </a:lvl4pPr>
            <a:lvl5pPr marL="1943100" indent="-114300">
              <a:buClr>
                <a:srgbClr val="02578E"/>
              </a:buClr>
              <a:buFont typeface="Wingdings 2" panose="05020102010507070707" pitchFamily="18" charset="2"/>
              <a:buChar char=""/>
              <a:defRPr>
                <a:latin typeface="+mn-lt"/>
              </a:defRPr>
            </a:lvl5pPr>
          </a:lstStyle>
          <a:p>
            <a:pPr lvl="0"/>
            <a:r>
              <a:rPr lang="en-US"/>
              <a:t>Click to edit Master text styles</a:t>
            </a:r>
          </a:p>
        </p:txBody>
      </p:sp>
      <p:sp>
        <p:nvSpPr>
          <p:cNvPr id="47" name="Content Placeholder 2">
            <a:extLst>
              <a:ext uri="{FF2B5EF4-FFF2-40B4-BE49-F238E27FC236}">
                <a16:creationId xmlns:a16="http://schemas.microsoft.com/office/drawing/2014/main" id="{B7157BEB-5195-42A5-B47E-E74DF622C876}"/>
              </a:ext>
            </a:extLst>
          </p:cNvPr>
          <p:cNvSpPr>
            <a:spLocks noGrp="1"/>
          </p:cNvSpPr>
          <p:nvPr>
            <p:ph idx="48" hasCustomPrompt="1"/>
          </p:nvPr>
        </p:nvSpPr>
        <p:spPr>
          <a:xfrm>
            <a:off x="9246625" y="4196173"/>
            <a:ext cx="1949388" cy="314431"/>
          </a:xfrm>
        </p:spPr>
        <p:txBody>
          <a:bodyPr/>
          <a:lstStyle>
            <a:lvl1pPr marL="0" indent="0">
              <a:buClr>
                <a:srgbClr val="02578E"/>
              </a:buClr>
              <a:buFont typeface="Wingdings 3" panose="05040102010807070707" pitchFamily="18" charset="2"/>
              <a:buNone/>
              <a:defRPr>
                <a:latin typeface="+mn-lt"/>
              </a:defRPr>
            </a:lvl1pPr>
            <a:lvl2pPr marL="685800" indent="-228600">
              <a:buClr>
                <a:srgbClr val="02578E"/>
              </a:buClr>
              <a:buFont typeface="Wingdings 3" panose="05040102010807070707" pitchFamily="18" charset="2"/>
              <a:buChar char="&quot;"/>
              <a:defRPr>
                <a:latin typeface="+mn-lt"/>
              </a:defRPr>
            </a:lvl2pPr>
            <a:lvl3pPr marL="1085850" indent="-171450">
              <a:buClr>
                <a:srgbClr val="02578E"/>
              </a:buClr>
              <a:buSzPct val="125000"/>
              <a:buFont typeface="Wingdings 3" panose="05040102010807070707" pitchFamily="18" charset="2"/>
              <a:buChar char="9"/>
              <a:defRPr>
                <a:latin typeface="+mn-lt"/>
              </a:defRPr>
            </a:lvl3pPr>
            <a:lvl4pPr marL="1485900" indent="-114300">
              <a:buClr>
                <a:srgbClr val="02578E"/>
              </a:buClr>
              <a:buSzPct val="100000"/>
              <a:buFont typeface="Wingdings 2" panose="05020102010507070707" pitchFamily="18" charset="2"/>
              <a:buChar char=""/>
              <a:defRPr>
                <a:latin typeface="+mn-lt"/>
              </a:defRPr>
            </a:lvl4pPr>
            <a:lvl5pPr marL="1943100" indent="-114300">
              <a:buClr>
                <a:srgbClr val="02578E"/>
              </a:buClr>
              <a:buFont typeface="Wingdings 2" panose="05020102010507070707" pitchFamily="18" charset="2"/>
              <a:buChar char=""/>
              <a:defRPr>
                <a:latin typeface="+mn-lt"/>
              </a:defRPr>
            </a:lvl5pPr>
          </a:lstStyle>
          <a:p>
            <a:pPr lvl="0"/>
            <a:r>
              <a:rPr lang="en-US"/>
              <a:t>Click to edit Master text styles</a:t>
            </a:r>
          </a:p>
        </p:txBody>
      </p:sp>
      <p:sp>
        <p:nvSpPr>
          <p:cNvPr id="48" name="Content Placeholder 2">
            <a:extLst>
              <a:ext uri="{FF2B5EF4-FFF2-40B4-BE49-F238E27FC236}">
                <a16:creationId xmlns:a16="http://schemas.microsoft.com/office/drawing/2014/main" id="{B7157BEB-5195-42A5-B47E-E74DF622C876}"/>
              </a:ext>
            </a:extLst>
          </p:cNvPr>
          <p:cNvSpPr>
            <a:spLocks noGrp="1"/>
          </p:cNvSpPr>
          <p:nvPr>
            <p:ph idx="49" hasCustomPrompt="1"/>
          </p:nvPr>
        </p:nvSpPr>
        <p:spPr>
          <a:xfrm>
            <a:off x="838200" y="4603619"/>
            <a:ext cx="1949388" cy="314431"/>
          </a:xfrm>
        </p:spPr>
        <p:txBody>
          <a:bodyPr/>
          <a:lstStyle>
            <a:lvl1pPr marL="0" indent="0">
              <a:buClr>
                <a:srgbClr val="02578E"/>
              </a:buClr>
              <a:buFont typeface="Wingdings 3" panose="05040102010807070707" pitchFamily="18" charset="2"/>
              <a:buNone/>
              <a:defRPr>
                <a:latin typeface="+mn-lt"/>
              </a:defRPr>
            </a:lvl1pPr>
            <a:lvl2pPr marL="685800" indent="-228600">
              <a:buClr>
                <a:srgbClr val="02578E"/>
              </a:buClr>
              <a:buFont typeface="Wingdings 3" panose="05040102010807070707" pitchFamily="18" charset="2"/>
              <a:buChar char="&quot;"/>
              <a:defRPr>
                <a:latin typeface="+mn-lt"/>
              </a:defRPr>
            </a:lvl2pPr>
            <a:lvl3pPr marL="1085850" indent="-171450">
              <a:buClr>
                <a:srgbClr val="02578E"/>
              </a:buClr>
              <a:buSzPct val="125000"/>
              <a:buFont typeface="Wingdings 3" panose="05040102010807070707" pitchFamily="18" charset="2"/>
              <a:buChar char="9"/>
              <a:defRPr>
                <a:latin typeface="+mn-lt"/>
              </a:defRPr>
            </a:lvl3pPr>
            <a:lvl4pPr marL="1485900" indent="-114300">
              <a:buClr>
                <a:srgbClr val="02578E"/>
              </a:buClr>
              <a:buSzPct val="100000"/>
              <a:buFont typeface="Wingdings 2" panose="05020102010507070707" pitchFamily="18" charset="2"/>
              <a:buChar char=""/>
              <a:defRPr>
                <a:latin typeface="+mn-lt"/>
              </a:defRPr>
            </a:lvl4pPr>
            <a:lvl5pPr marL="1943100" indent="-114300">
              <a:buClr>
                <a:srgbClr val="02578E"/>
              </a:buClr>
              <a:buFont typeface="Wingdings 2" panose="05020102010507070707" pitchFamily="18" charset="2"/>
              <a:buChar char=""/>
              <a:defRPr>
                <a:latin typeface="+mn-lt"/>
              </a:defRPr>
            </a:lvl5pPr>
          </a:lstStyle>
          <a:p>
            <a:pPr lvl="0"/>
            <a:r>
              <a:rPr lang="en-US"/>
              <a:t>Click to edit Master text styles</a:t>
            </a:r>
          </a:p>
        </p:txBody>
      </p:sp>
      <p:sp>
        <p:nvSpPr>
          <p:cNvPr id="49" name="Content Placeholder 2">
            <a:extLst>
              <a:ext uri="{FF2B5EF4-FFF2-40B4-BE49-F238E27FC236}">
                <a16:creationId xmlns:a16="http://schemas.microsoft.com/office/drawing/2014/main" id="{B7157BEB-5195-42A5-B47E-E74DF622C876}"/>
              </a:ext>
            </a:extLst>
          </p:cNvPr>
          <p:cNvSpPr>
            <a:spLocks noGrp="1"/>
          </p:cNvSpPr>
          <p:nvPr>
            <p:ph idx="50" hasCustomPrompt="1"/>
          </p:nvPr>
        </p:nvSpPr>
        <p:spPr>
          <a:xfrm>
            <a:off x="2981255" y="4601400"/>
            <a:ext cx="1949388" cy="314431"/>
          </a:xfrm>
        </p:spPr>
        <p:txBody>
          <a:bodyPr/>
          <a:lstStyle>
            <a:lvl1pPr marL="0" indent="0">
              <a:buClr>
                <a:srgbClr val="02578E"/>
              </a:buClr>
              <a:buFont typeface="Wingdings 3" panose="05040102010807070707" pitchFamily="18" charset="2"/>
              <a:buNone/>
              <a:defRPr>
                <a:latin typeface="+mn-lt"/>
              </a:defRPr>
            </a:lvl1pPr>
            <a:lvl2pPr marL="685800" indent="-228600">
              <a:buClr>
                <a:srgbClr val="02578E"/>
              </a:buClr>
              <a:buFont typeface="Wingdings 3" panose="05040102010807070707" pitchFamily="18" charset="2"/>
              <a:buChar char="&quot;"/>
              <a:defRPr>
                <a:latin typeface="+mn-lt"/>
              </a:defRPr>
            </a:lvl2pPr>
            <a:lvl3pPr marL="1085850" indent="-171450">
              <a:buClr>
                <a:srgbClr val="02578E"/>
              </a:buClr>
              <a:buSzPct val="125000"/>
              <a:buFont typeface="Wingdings 3" panose="05040102010807070707" pitchFamily="18" charset="2"/>
              <a:buChar char="9"/>
              <a:defRPr>
                <a:latin typeface="+mn-lt"/>
              </a:defRPr>
            </a:lvl3pPr>
            <a:lvl4pPr marL="1485900" indent="-114300">
              <a:buClr>
                <a:srgbClr val="02578E"/>
              </a:buClr>
              <a:buSzPct val="100000"/>
              <a:buFont typeface="Wingdings 2" panose="05020102010507070707" pitchFamily="18" charset="2"/>
              <a:buChar char=""/>
              <a:defRPr>
                <a:latin typeface="+mn-lt"/>
              </a:defRPr>
            </a:lvl4pPr>
            <a:lvl5pPr marL="1943100" indent="-114300">
              <a:buClr>
                <a:srgbClr val="02578E"/>
              </a:buClr>
              <a:buFont typeface="Wingdings 2" panose="05020102010507070707" pitchFamily="18" charset="2"/>
              <a:buChar char=""/>
              <a:defRPr>
                <a:latin typeface="+mn-lt"/>
              </a:defRPr>
            </a:lvl5pPr>
          </a:lstStyle>
          <a:p>
            <a:pPr lvl="0"/>
            <a:r>
              <a:rPr lang="en-US"/>
              <a:t>Click to edit Master text styles</a:t>
            </a:r>
          </a:p>
        </p:txBody>
      </p:sp>
      <p:sp>
        <p:nvSpPr>
          <p:cNvPr id="50" name="Content Placeholder 2">
            <a:extLst>
              <a:ext uri="{FF2B5EF4-FFF2-40B4-BE49-F238E27FC236}">
                <a16:creationId xmlns:a16="http://schemas.microsoft.com/office/drawing/2014/main" id="{B7157BEB-5195-42A5-B47E-E74DF622C876}"/>
              </a:ext>
            </a:extLst>
          </p:cNvPr>
          <p:cNvSpPr>
            <a:spLocks noGrp="1"/>
          </p:cNvSpPr>
          <p:nvPr>
            <p:ph idx="51" hasCustomPrompt="1"/>
          </p:nvPr>
        </p:nvSpPr>
        <p:spPr>
          <a:xfrm>
            <a:off x="5049175" y="4601399"/>
            <a:ext cx="1949388" cy="314431"/>
          </a:xfrm>
        </p:spPr>
        <p:txBody>
          <a:bodyPr/>
          <a:lstStyle>
            <a:lvl1pPr marL="0" indent="0">
              <a:buClr>
                <a:srgbClr val="02578E"/>
              </a:buClr>
              <a:buFont typeface="Wingdings 3" panose="05040102010807070707" pitchFamily="18" charset="2"/>
              <a:buNone/>
              <a:defRPr>
                <a:latin typeface="+mn-lt"/>
              </a:defRPr>
            </a:lvl1pPr>
            <a:lvl2pPr marL="685800" indent="-228600">
              <a:buClr>
                <a:srgbClr val="02578E"/>
              </a:buClr>
              <a:buFont typeface="Wingdings 3" panose="05040102010807070707" pitchFamily="18" charset="2"/>
              <a:buChar char="&quot;"/>
              <a:defRPr>
                <a:latin typeface="+mn-lt"/>
              </a:defRPr>
            </a:lvl2pPr>
            <a:lvl3pPr marL="1085850" indent="-171450">
              <a:buClr>
                <a:srgbClr val="02578E"/>
              </a:buClr>
              <a:buSzPct val="125000"/>
              <a:buFont typeface="Wingdings 3" panose="05040102010807070707" pitchFamily="18" charset="2"/>
              <a:buChar char="9"/>
              <a:defRPr>
                <a:latin typeface="+mn-lt"/>
              </a:defRPr>
            </a:lvl3pPr>
            <a:lvl4pPr marL="1485900" indent="-114300">
              <a:buClr>
                <a:srgbClr val="02578E"/>
              </a:buClr>
              <a:buSzPct val="100000"/>
              <a:buFont typeface="Wingdings 2" panose="05020102010507070707" pitchFamily="18" charset="2"/>
              <a:buChar char=""/>
              <a:defRPr>
                <a:latin typeface="+mn-lt"/>
              </a:defRPr>
            </a:lvl4pPr>
            <a:lvl5pPr marL="1943100" indent="-114300">
              <a:buClr>
                <a:srgbClr val="02578E"/>
              </a:buClr>
              <a:buFont typeface="Wingdings 2" panose="05020102010507070707" pitchFamily="18" charset="2"/>
              <a:buChar char=""/>
              <a:defRPr>
                <a:latin typeface="+mn-lt"/>
              </a:defRPr>
            </a:lvl5pPr>
          </a:lstStyle>
          <a:p>
            <a:pPr lvl="0"/>
            <a:r>
              <a:rPr lang="en-US"/>
              <a:t>Click to edit Master text styles</a:t>
            </a:r>
          </a:p>
        </p:txBody>
      </p:sp>
      <p:sp>
        <p:nvSpPr>
          <p:cNvPr id="51" name="Content Placeholder 2">
            <a:extLst>
              <a:ext uri="{FF2B5EF4-FFF2-40B4-BE49-F238E27FC236}">
                <a16:creationId xmlns:a16="http://schemas.microsoft.com/office/drawing/2014/main" id="{B7157BEB-5195-42A5-B47E-E74DF622C876}"/>
              </a:ext>
            </a:extLst>
          </p:cNvPr>
          <p:cNvSpPr>
            <a:spLocks noGrp="1"/>
          </p:cNvSpPr>
          <p:nvPr>
            <p:ph idx="52" hasCustomPrompt="1"/>
          </p:nvPr>
        </p:nvSpPr>
        <p:spPr>
          <a:xfrm>
            <a:off x="7178705" y="4601399"/>
            <a:ext cx="1949388" cy="314431"/>
          </a:xfrm>
        </p:spPr>
        <p:txBody>
          <a:bodyPr/>
          <a:lstStyle>
            <a:lvl1pPr marL="0" indent="0">
              <a:buClr>
                <a:srgbClr val="02578E"/>
              </a:buClr>
              <a:buFont typeface="Wingdings 3" panose="05040102010807070707" pitchFamily="18" charset="2"/>
              <a:buNone/>
              <a:defRPr>
                <a:latin typeface="+mn-lt"/>
              </a:defRPr>
            </a:lvl1pPr>
            <a:lvl2pPr marL="685800" indent="-228600">
              <a:buClr>
                <a:srgbClr val="02578E"/>
              </a:buClr>
              <a:buFont typeface="Wingdings 3" panose="05040102010807070707" pitchFamily="18" charset="2"/>
              <a:buChar char="&quot;"/>
              <a:defRPr>
                <a:latin typeface="+mn-lt"/>
              </a:defRPr>
            </a:lvl2pPr>
            <a:lvl3pPr marL="1085850" indent="-171450">
              <a:buClr>
                <a:srgbClr val="02578E"/>
              </a:buClr>
              <a:buSzPct val="125000"/>
              <a:buFont typeface="Wingdings 3" panose="05040102010807070707" pitchFamily="18" charset="2"/>
              <a:buChar char="9"/>
              <a:defRPr>
                <a:latin typeface="+mn-lt"/>
              </a:defRPr>
            </a:lvl3pPr>
            <a:lvl4pPr marL="1485900" indent="-114300">
              <a:buClr>
                <a:srgbClr val="02578E"/>
              </a:buClr>
              <a:buSzPct val="100000"/>
              <a:buFont typeface="Wingdings 2" panose="05020102010507070707" pitchFamily="18" charset="2"/>
              <a:buChar char=""/>
              <a:defRPr>
                <a:latin typeface="+mn-lt"/>
              </a:defRPr>
            </a:lvl4pPr>
            <a:lvl5pPr marL="1943100" indent="-114300">
              <a:buClr>
                <a:srgbClr val="02578E"/>
              </a:buClr>
              <a:buFont typeface="Wingdings 2" panose="05020102010507070707" pitchFamily="18" charset="2"/>
              <a:buChar char=""/>
              <a:defRPr>
                <a:latin typeface="+mn-lt"/>
              </a:defRPr>
            </a:lvl5pPr>
          </a:lstStyle>
          <a:p>
            <a:pPr lvl="0"/>
            <a:r>
              <a:rPr lang="en-US"/>
              <a:t>Click to edit Master text styles</a:t>
            </a:r>
          </a:p>
        </p:txBody>
      </p:sp>
      <p:sp>
        <p:nvSpPr>
          <p:cNvPr id="52" name="Content Placeholder 2">
            <a:extLst>
              <a:ext uri="{FF2B5EF4-FFF2-40B4-BE49-F238E27FC236}">
                <a16:creationId xmlns:a16="http://schemas.microsoft.com/office/drawing/2014/main" id="{B7157BEB-5195-42A5-B47E-E74DF622C876}"/>
              </a:ext>
            </a:extLst>
          </p:cNvPr>
          <p:cNvSpPr>
            <a:spLocks noGrp="1"/>
          </p:cNvSpPr>
          <p:nvPr>
            <p:ph idx="53" hasCustomPrompt="1"/>
          </p:nvPr>
        </p:nvSpPr>
        <p:spPr>
          <a:xfrm>
            <a:off x="9246625" y="4593449"/>
            <a:ext cx="1949388" cy="314431"/>
          </a:xfrm>
        </p:spPr>
        <p:txBody>
          <a:bodyPr/>
          <a:lstStyle>
            <a:lvl1pPr marL="0" indent="0">
              <a:buClr>
                <a:srgbClr val="02578E"/>
              </a:buClr>
              <a:buFont typeface="Wingdings 3" panose="05040102010807070707" pitchFamily="18" charset="2"/>
              <a:buNone/>
              <a:defRPr>
                <a:latin typeface="+mn-lt"/>
              </a:defRPr>
            </a:lvl1pPr>
            <a:lvl2pPr marL="685800" indent="-228600">
              <a:buClr>
                <a:srgbClr val="02578E"/>
              </a:buClr>
              <a:buFont typeface="Wingdings 3" panose="05040102010807070707" pitchFamily="18" charset="2"/>
              <a:buChar char="&quot;"/>
              <a:defRPr>
                <a:latin typeface="+mn-lt"/>
              </a:defRPr>
            </a:lvl2pPr>
            <a:lvl3pPr marL="1085850" indent="-171450">
              <a:buClr>
                <a:srgbClr val="02578E"/>
              </a:buClr>
              <a:buSzPct val="125000"/>
              <a:buFont typeface="Wingdings 3" panose="05040102010807070707" pitchFamily="18" charset="2"/>
              <a:buChar char="9"/>
              <a:defRPr>
                <a:latin typeface="+mn-lt"/>
              </a:defRPr>
            </a:lvl3pPr>
            <a:lvl4pPr marL="1485900" indent="-114300">
              <a:buClr>
                <a:srgbClr val="02578E"/>
              </a:buClr>
              <a:buSzPct val="100000"/>
              <a:buFont typeface="Wingdings 2" panose="05020102010507070707" pitchFamily="18" charset="2"/>
              <a:buChar char=""/>
              <a:defRPr>
                <a:latin typeface="+mn-lt"/>
              </a:defRPr>
            </a:lvl4pPr>
            <a:lvl5pPr marL="1943100" indent="-114300">
              <a:buClr>
                <a:srgbClr val="02578E"/>
              </a:buClr>
              <a:buFont typeface="Wingdings 2" panose="05020102010507070707" pitchFamily="18" charset="2"/>
              <a:buChar char=""/>
              <a:defRPr>
                <a:latin typeface="+mn-lt"/>
              </a:defRPr>
            </a:lvl5pPr>
          </a:lstStyle>
          <a:p>
            <a:pPr lvl="0"/>
            <a:r>
              <a:rPr lang="en-US"/>
              <a:t>Click to edit Master text styles</a:t>
            </a:r>
          </a:p>
        </p:txBody>
      </p:sp>
      <p:sp>
        <p:nvSpPr>
          <p:cNvPr id="53" name="Content Placeholder 2">
            <a:extLst>
              <a:ext uri="{FF2B5EF4-FFF2-40B4-BE49-F238E27FC236}">
                <a16:creationId xmlns:a16="http://schemas.microsoft.com/office/drawing/2014/main" id="{B7157BEB-5195-42A5-B47E-E74DF622C876}"/>
              </a:ext>
            </a:extLst>
          </p:cNvPr>
          <p:cNvSpPr>
            <a:spLocks noGrp="1"/>
          </p:cNvSpPr>
          <p:nvPr>
            <p:ph idx="54" hasCustomPrompt="1"/>
          </p:nvPr>
        </p:nvSpPr>
        <p:spPr>
          <a:xfrm>
            <a:off x="838200" y="5046112"/>
            <a:ext cx="1949388" cy="314431"/>
          </a:xfrm>
        </p:spPr>
        <p:txBody>
          <a:bodyPr/>
          <a:lstStyle>
            <a:lvl1pPr marL="0" indent="0">
              <a:buClr>
                <a:srgbClr val="02578E"/>
              </a:buClr>
              <a:buFont typeface="Wingdings 3" panose="05040102010807070707" pitchFamily="18" charset="2"/>
              <a:buNone/>
              <a:defRPr>
                <a:latin typeface="+mn-lt"/>
              </a:defRPr>
            </a:lvl1pPr>
            <a:lvl2pPr marL="685800" indent="-228600">
              <a:buClr>
                <a:srgbClr val="02578E"/>
              </a:buClr>
              <a:buFont typeface="Wingdings 3" panose="05040102010807070707" pitchFamily="18" charset="2"/>
              <a:buChar char="&quot;"/>
              <a:defRPr>
                <a:latin typeface="+mn-lt"/>
              </a:defRPr>
            </a:lvl2pPr>
            <a:lvl3pPr marL="1085850" indent="-171450">
              <a:buClr>
                <a:srgbClr val="02578E"/>
              </a:buClr>
              <a:buSzPct val="125000"/>
              <a:buFont typeface="Wingdings 3" panose="05040102010807070707" pitchFamily="18" charset="2"/>
              <a:buChar char="9"/>
              <a:defRPr>
                <a:latin typeface="+mn-lt"/>
              </a:defRPr>
            </a:lvl3pPr>
            <a:lvl4pPr marL="1485900" indent="-114300">
              <a:buClr>
                <a:srgbClr val="02578E"/>
              </a:buClr>
              <a:buSzPct val="100000"/>
              <a:buFont typeface="Wingdings 2" panose="05020102010507070707" pitchFamily="18" charset="2"/>
              <a:buChar char=""/>
              <a:defRPr>
                <a:latin typeface="+mn-lt"/>
              </a:defRPr>
            </a:lvl4pPr>
            <a:lvl5pPr marL="1943100" indent="-114300">
              <a:buClr>
                <a:srgbClr val="02578E"/>
              </a:buClr>
              <a:buFont typeface="Wingdings 2" panose="05020102010507070707" pitchFamily="18" charset="2"/>
              <a:buChar char=""/>
              <a:defRPr>
                <a:latin typeface="+mn-lt"/>
              </a:defRPr>
            </a:lvl5pPr>
          </a:lstStyle>
          <a:p>
            <a:pPr lvl="0"/>
            <a:r>
              <a:rPr lang="en-US"/>
              <a:t>Click to edit Master text styles</a:t>
            </a:r>
          </a:p>
        </p:txBody>
      </p:sp>
      <p:sp>
        <p:nvSpPr>
          <p:cNvPr id="54" name="Content Placeholder 2">
            <a:extLst>
              <a:ext uri="{FF2B5EF4-FFF2-40B4-BE49-F238E27FC236}">
                <a16:creationId xmlns:a16="http://schemas.microsoft.com/office/drawing/2014/main" id="{B7157BEB-5195-42A5-B47E-E74DF622C876}"/>
              </a:ext>
            </a:extLst>
          </p:cNvPr>
          <p:cNvSpPr>
            <a:spLocks noGrp="1"/>
          </p:cNvSpPr>
          <p:nvPr>
            <p:ph idx="55" hasCustomPrompt="1"/>
          </p:nvPr>
        </p:nvSpPr>
        <p:spPr>
          <a:xfrm>
            <a:off x="2981255" y="5058849"/>
            <a:ext cx="1949388" cy="314431"/>
          </a:xfrm>
        </p:spPr>
        <p:txBody>
          <a:bodyPr/>
          <a:lstStyle>
            <a:lvl1pPr marL="0" indent="0">
              <a:buClr>
                <a:srgbClr val="02578E"/>
              </a:buClr>
              <a:buFont typeface="Wingdings 3" panose="05040102010807070707" pitchFamily="18" charset="2"/>
              <a:buNone/>
              <a:defRPr>
                <a:latin typeface="+mn-lt"/>
              </a:defRPr>
            </a:lvl1pPr>
            <a:lvl2pPr marL="685800" indent="-228600">
              <a:buClr>
                <a:srgbClr val="02578E"/>
              </a:buClr>
              <a:buFont typeface="Wingdings 3" panose="05040102010807070707" pitchFamily="18" charset="2"/>
              <a:buChar char="&quot;"/>
              <a:defRPr>
                <a:latin typeface="+mn-lt"/>
              </a:defRPr>
            </a:lvl2pPr>
            <a:lvl3pPr marL="1085850" indent="-171450">
              <a:buClr>
                <a:srgbClr val="02578E"/>
              </a:buClr>
              <a:buSzPct val="125000"/>
              <a:buFont typeface="Wingdings 3" panose="05040102010807070707" pitchFamily="18" charset="2"/>
              <a:buChar char="9"/>
              <a:defRPr>
                <a:latin typeface="+mn-lt"/>
              </a:defRPr>
            </a:lvl3pPr>
            <a:lvl4pPr marL="1485900" indent="-114300">
              <a:buClr>
                <a:srgbClr val="02578E"/>
              </a:buClr>
              <a:buSzPct val="100000"/>
              <a:buFont typeface="Wingdings 2" panose="05020102010507070707" pitchFamily="18" charset="2"/>
              <a:buChar char=""/>
              <a:defRPr>
                <a:latin typeface="+mn-lt"/>
              </a:defRPr>
            </a:lvl4pPr>
            <a:lvl5pPr marL="1943100" indent="-114300">
              <a:buClr>
                <a:srgbClr val="02578E"/>
              </a:buClr>
              <a:buFont typeface="Wingdings 2" panose="05020102010507070707" pitchFamily="18" charset="2"/>
              <a:buChar char=""/>
              <a:defRPr>
                <a:latin typeface="+mn-lt"/>
              </a:defRPr>
            </a:lvl5pPr>
          </a:lstStyle>
          <a:p>
            <a:pPr lvl="0"/>
            <a:r>
              <a:rPr lang="en-US"/>
              <a:t>Click to edit Master text styles</a:t>
            </a:r>
          </a:p>
        </p:txBody>
      </p:sp>
      <p:sp>
        <p:nvSpPr>
          <p:cNvPr id="55" name="Content Placeholder 2">
            <a:extLst>
              <a:ext uri="{FF2B5EF4-FFF2-40B4-BE49-F238E27FC236}">
                <a16:creationId xmlns:a16="http://schemas.microsoft.com/office/drawing/2014/main" id="{B7157BEB-5195-42A5-B47E-E74DF622C876}"/>
              </a:ext>
            </a:extLst>
          </p:cNvPr>
          <p:cNvSpPr>
            <a:spLocks noGrp="1"/>
          </p:cNvSpPr>
          <p:nvPr>
            <p:ph idx="56" hasCustomPrompt="1"/>
          </p:nvPr>
        </p:nvSpPr>
        <p:spPr>
          <a:xfrm>
            <a:off x="5049175" y="5063280"/>
            <a:ext cx="1949388" cy="314431"/>
          </a:xfrm>
        </p:spPr>
        <p:txBody>
          <a:bodyPr/>
          <a:lstStyle>
            <a:lvl1pPr marL="0" indent="0">
              <a:buClr>
                <a:srgbClr val="02578E"/>
              </a:buClr>
              <a:buFont typeface="Wingdings 3" panose="05040102010807070707" pitchFamily="18" charset="2"/>
              <a:buNone/>
              <a:defRPr>
                <a:latin typeface="+mn-lt"/>
              </a:defRPr>
            </a:lvl1pPr>
            <a:lvl2pPr marL="685800" indent="-228600">
              <a:buClr>
                <a:srgbClr val="02578E"/>
              </a:buClr>
              <a:buFont typeface="Wingdings 3" panose="05040102010807070707" pitchFamily="18" charset="2"/>
              <a:buChar char="&quot;"/>
              <a:defRPr>
                <a:latin typeface="+mn-lt"/>
              </a:defRPr>
            </a:lvl2pPr>
            <a:lvl3pPr marL="1085850" indent="-171450">
              <a:buClr>
                <a:srgbClr val="02578E"/>
              </a:buClr>
              <a:buSzPct val="125000"/>
              <a:buFont typeface="Wingdings 3" panose="05040102010807070707" pitchFamily="18" charset="2"/>
              <a:buChar char="9"/>
              <a:defRPr>
                <a:latin typeface="+mn-lt"/>
              </a:defRPr>
            </a:lvl3pPr>
            <a:lvl4pPr marL="1485900" indent="-114300">
              <a:buClr>
                <a:srgbClr val="02578E"/>
              </a:buClr>
              <a:buSzPct val="100000"/>
              <a:buFont typeface="Wingdings 2" panose="05020102010507070707" pitchFamily="18" charset="2"/>
              <a:buChar char=""/>
              <a:defRPr>
                <a:latin typeface="+mn-lt"/>
              </a:defRPr>
            </a:lvl4pPr>
            <a:lvl5pPr marL="1943100" indent="-114300">
              <a:buClr>
                <a:srgbClr val="02578E"/>
              </a:buClr>
              <a:buFont typeface="Wingdings 2" panose="05020102010507070707" pitchFamily="18" charset="2"/>
              <a:buChar char=""/>
              <a:defRPr>
                <a:latin typeface="+mn-lt"/>
              </a:defRPr>
            </a:lvl5pPr>
          </a:lstStyle>
          <a:p>
            <a:pPr lvl="0"/>
            <a:r>
              <a:rPr lang="en-US"/>
              <a:t>Click to edit Master text styles</a:t>
            </a:r>
          </a:p>
        </p:txBody>
      </p:sp>
      <p:sp>
        <p:nvSpPr>
          <p:cNvPr id="56" name="Content Placeholder 2">
            <a:extLst>
              <a:ext uri="{FF2B5EF4-FFF2-40B4-BE49-F238E27FC236}">
                <a16:creationId xmlns:a16="http://schemas.microsoft.com/office/drawing/2014/main" id="{B7157BEB-5195-42A5-B47E-E74DF622C876}"/>
              </a:ext>
            </a:extLst>
          </p:cNvPr>
          <p:cNvSpPr>
            <a:spLocks noGrp="1"/>
          </p:cNvSpPr>
          <p:nvPr>
            <p:ph idx="57" hasCustomPrompt="1"/>
          </p:nvPr>
        </p:nvSpPr>
        <p:spPr>
          <a:xfrm>
            <a:off x="7178705" y="5058849"/>
            <a:ext cx="1949388" cy="314431"/>
          </a:xfrm>
        </p:spPr>
        <p:txBody>
          <a:bodyPr/>
          <a:lstStyle>
            <a:lvl1pPr marL="0" indent="0">
              <a:buClr>
                <a:srgbClr val="02578E"/>
              </a:buClr>
              <a:buFont typeface="Wingdings 3" panose="05040102010807070707" pitchFamily="18" charset="2"/>
              <a:buNone/>
              <a:defRPr>
                <a:latin typeface="+mn-lt"/>
              </a:defRPr>
            </a:lvl1pPr>
            <a:lvl2pPr marL="685800" indent="-228600">
              <a:buClr>
                <a:srgbClr val="02578E"/>
              </a:buClr>
              <a:buFont typeface="Wingdings 3" panose="05040102010807070707" pitchFamily="18" charset="2"/>
              <a:buChar char="&quot;"/>
              <a:defRPr>
                <a:latin typeface="+mn-lt"/>
              </a:defRPr>
            </a:lvl2pPr>
            <a:lvl3pPr marL="1085850" indent="-171450">
              <a:buClr>
                <a:srgbClr val="02578E"/>
              </a:buClr>
              <a:buSzPct val="125000"/>
              <a:buFont typeface="Wingdings 3" panose="05040102010807070707" pitchFamily="18" charset="2"/>
              <a:buChar char="9"/>
              <a:defRPr>
                <a:latin typeface="+mn-lt"/>
              </a:defRPr>
            </a:lvl3pPr>
            <a:lvl4pPr marL="1485900" indent="-114300">
              <a:buClr>
                <a:srgbClr val="02578E"/>
              </a:buClr>
              <a:buSzPct val="100000"/>
              <a:buFont typeface="Wingdings 2" panose="05020102010507070707" pitchFamily="18" charset="2"/>
              <a:buChar char=""/>
              <a:defRPr>
                <a:latin typeface="+mn-lt"/>
              </a:defRPr>
            </a:lvl4pPr>
            <a:lvl5pPr marL="1943100" indent="-114300">
              <a:buClr>
                <a:srgbClr val="02578E"/>
              </a:buClr>
              <a:buFont typeface="Wingdings 2" panose="05020102010507070707" pitchFamily="18" charset="2"/>
              <a:buChar char=""/>
              <a:defRPr>
                <a:latin typeface="+mn-lt"/>
              </a:defRPr>
            </a:lvl5pPr>
          </a:lstStyle>
          <a:p>
            <a:pPr lvl="0"/>
            <a:r>
              <a:rPr lang="en-US"/>
              <a:t>Click to edit Master text styles</a:t>
            </a:r>
          </a:p>
        </p:txBody>
      </p:sp>
      <p:sp>
        <p:nvSpPr>
          <p:cNvPr id="57" name="Content Placeholder 2">
            <a:extLst>
              <a:ext uri="{FF2B5EF4-FFF2-40B4-BE49-F238E27FC236}">
                <a16:creationId xmlns:a16="http://schemas.microsoft.com/office/drawing/2014/main" id="{B7157BEB-5195-42A5-B47E-E74DF622C876}"/>
              </a:ext>
            </a:extLst>
          </p:cNvPr>
          <p:cNvSpPr>
            <a:spLocks noGrp="1"/>
          </p:cNvSpPr>
          <p:nvPr>
            <p:ph idx="58" hasCustomPrompt="1"/>
          </p:nvPr>
        </p:nvSpPr>
        <p:spPr>
          <a:xfrm>
            <a:off x="9246625" y="5081043"/>
            <a:ext cx="1949388" cy="314431"/>
          </a:xfrm>
        </p:spPr>
        <p:txBody>
          <a:bodyPr/>
          <a:lstStyle>
            <a:lvl1pPr marL="0" indent="0">
              <a:buClr>
                <a:srgbClr val="02578E"/>
              </a:buClr>
              <a:buFont typeface="Wingdings 3" panose="05040102010807070707" pitchFamily="18" charset="2"/>
              <a:buNone/>
              <a:defRPr>
                <a:latin typeface="+mn-lt"/>
              </a:defRPr>
            </a:lvl1pPr>
            <a:lvl2pPr marL="685800" indent="-228600">
              <a:buClr>
                <a:srgbClr val="02578E"/>
              </a:buClr>
              <a:buFont typeface="Wingdings 3" panose="05040102010807070707" pitchFamily="18" charset="2"/>
              <a:buChar char="&quot;"/>
              <a:defRPr>
                <a:latin typeface="+mn-lt"/>
              </a:defRPr>
            </a:lvl2pPr>
            <a:lvl3pPr marL="1085850" indent="-171450">
              <a:buClr>
                <a:srgbClr val="02578E"/>
              </a:buClr>
              <a:buSzPct val="125000"/>
              <a:buFont typeface="Wingdings 3" panose="05040102010807070707" pitchFamily="18" charset="2"/>
              <a:buChar char="9"/>
              <a:defRPr>
                <a:latin typeface="+mn-lt"/>
              </a:defRPr>
            </a:lvl3pPr>
            <a:lvl4pPr marL="1485900" indent="-114300">
              <a:buClr>
                <a:srgbClr val="02578E"/>
              </a:buClr>
              <a:buSzPct val="100000"/>
              <a:buFont typeface="Wingdings 2" panose="05020102010507070707" pitchFamily="18" charset="2"/>
              <a:buChar char=""/>
              <a:defRPr>
                <a:latin typeface="+mn-lt"/>
              </a:defRPr>
            </a:lvl4pPr>
            <a:lvl5pPr marL="1943100" indent="-114300">
              <a:buClr>
                <a:srgbClr val="02578E"/>
              </a:buClr>
              <a:buFont typeface="Wingdings 2" panose="05020102010507070707" pitchFamily="18" charset="2"/>
              <a:buChar char=""/>
              <a:defRPr>
                <a:latin typeface="+mn-lt"/>
              </a:defRPr>
            </a:lvl5pPr>
          </a:lstStyle>
          <a:p>
            <a:pPr lvl="0"/>
            <a:r>
              <a:rPr lang="en-US"/>
              <a:t>Click to edit Master text styles</a:t>
            </a:r>
          </a:p>
        </p:txBody>
      </p:sp>
      <p:sp>
        <p:nvSpPr>
          <p:cNvPr id="58" name="Content Placeholder 2">
            <a:extLst>
              <a:ext uri="{FF2B5EF4-FFF2-40B4-BE49-F238E27FC236}">
                <a16:creationId xmlns:a16="http://schemas.microsoft.com/office/drawing/2014/main" id="{B7157BEB-5195-42A5-B47E-E74DF622C876}"/>
              </a:ext>
            </a:extLst>
          </p:cNvPr>
          <p:cNvSpPr>
            <a:spLocks noGrp="1"/>
          </p:cNvSpPr>
          <p:nvPr>
            <p:ph idx="59" hasCustomPrompt="1"/>
          </p:nvPr>
        </p:nvSpPr>
        <p:spPr>
          <a:xfrm>
            <a:off x="838200" y="5488489"/>
            <a:ext cx="1949388" cy="314431"/>
          </a:xfrm>
        </p:spPr>
        <p:txBody>
          <a:bodyPr/>
          <a:lstStyle>
            <a:lvl1pPr marL="0" indent="0">
              <a:buClr>
                <a:srgbClr val="02578E"/>
              </a:buClr>
              <a:buFont typeface="Wingdings 3" panose="05040102010807070707" pitchFamily="18" charset="2"/>
              <a:buNone/>
              <a:defRPr>
                <a:latin typeface="+mn-lt"/>
              </a:defRPr>
            </a:lvl1pPr>
            <a:lvl2pPr marL="685800" indent="-228600">
              <a:buClr>
                <a:srgbClr val="02578E"/>
              </a:buClr>
              <a:buFont typeface="Wingdings 3" panose="05040102010807070707" pitchFamily="18" charset="2"/>
              <a:buChar char="&quot;"/>
              <a:defRPr>
                <a:latin typeface="+mn-lt"/>
              </a:defRPr>
            </a:lvl2pPr>
            <a:lvl3pPr marL="1085850" indent="-171450">
              <a:buClr>
                <a:srgbClr val="02578E"/>
              </a:buClr>
              <a:buSzPct val="125000"/>
              <a:buFont typeface="Wingdings 3" panose="05040102010807070707" pitchFamily="18" charset="2"/>
              <a:buChar char="9"/>
              <a:defRPr>
                <a:latin typeface="+mn-lt"/>
              </a:defRPr>
            </a:lvl3pPr>
            <a:lvl4pPr marL="1485900" indent="-114300">
              <a:buClr>
                <a:srgbClr val="02578E"/>
              </a:buClr>
              <a:buSzPct val="100000"/>
              <a:buFont typeface="Wingdings 2" panose="05020102010507070707" pitchFamily="18" charset="2"/>
              <a:buChar char=""/>
              <a:defRPr>
                <a:latin typeface="+mn-lt"/>
              </a:defRPr>
            </a:lvl4pPr>
            <a:lvl5pPr marL="1943100" indent="-114300">
              <a:buClr>
                <a:srgbClr val="02578E"/>
              </a:buClr>
              <a:buFont typeface="Wingdings 2" panose="05020102010507070707" pitchFamily="18" charset="2"/>
              <a:buChar char=""/>
              <a:defRPr>
                <a:latin typeface="+mn-lt"/>
              </a:defRPr>
            </a:lvl5pPr>
          </a:lstStyle>
          <a:p>
            <a:pPr lvl="0"/>
            <a:r>
              <a:rPr lang="en-US"/>
              <a:t>Click to edit Master text styles</a:t>
            </a:r>
          </a:p>
        </p:txBody>
      </p:sp>
      <p:sp>
        <p:nvSpPr>
          <p:cNvPr id="59" name="Content Placeholder 2">
            <a:extLst>
              <a:ext uri="{FF2B5EF4-FFF2-40B4-BE49-F238E27FC236}">
                <a16:creationId xmlns:a16="http://schemas.microsoft.com/office/drawing/2014/main" id="{B7157BEB-5195-42A5-B47E-E74DF622C876}"/>
              </a:ext>
            </a:extLst>
          </p:cNvPr>
          <p:cNvSpPr>
            <a:spLocks noGrp="1"/>
          </p:cNvSpPr>
          <p:nvPr>
            <p:ph idx="60" hasCustomPrompt="1"/>
          </p:nvPr>
        </p:nvSpPr>
        <p:spPr>
          <a:xfrm>
            <a:off x="2981255" y="5486270"/>
            <a:ext cx="1949388" cy="314431"/>
          </a:xfrm>
        </p:spPr>
        <p:txBody>
          <a:bodyPr/>
          <a:lstStyle>
            <a:lvl1pPr marL="0" indent="0">
              <a:buClr>
                <a:srgbClr val="02578E"/>
              </a:buClr>
              <a:buFont typeface="Wingdings 3" panose="05040102010807070707" pitchFamily="18" charset="2"/>
              <a:buNone/>
              <a:defRPr>
                <a:latin typeface="+mn-lt"/>
              </a:defRPr>
            </a:lvl1pPr>
            <a:lvl2pPr marL="685800" indent="-228600">
              <a:buClr>
                <a:srgbClr val="02578E"/>
              </a:buClr>
              <a:buFont typeface="Wingdings 3" panose="05040102010807070707" pitchFamily="18" charset="2"/>
              <a:buChar char="&quot;"/>
              <a:defRPr>
                <a:latin typeface="+mn-lt"/>
              </a:defRPr>
            </a:lvl2pPr>
            <a:lvl3pPr marL="1085850" indent="-171450">
              <a:buClr>
                <a:srgbClr val="02578E"/>
              </a:buClr>
              <a:buSzPct val="125000"/>
              <a:buFont typeface="Wingdings 3" panose="05040102010807070707" pitchFamily="18" charset="2"/>
              <a:buChar char="9"/>
              <a:defRPr>
                <a:latin typeface="+mn-lt"/>
              </a:defRPr>
            </a:lvl3pPr>
            <a:lvl4pPr marL="1485900" indent="-114300">
              <a:buClr>
                <a:srgbClr val="02578E"/>
              </a:buClr>
              <a:buSzPct val="100000"/>
              <a:buFont typeface="Wingdings 2" panose="05020102010507070707" pitchFamily="18" charset="2"/>
              <a:buChar char=""/>
              <a:defRPr>
                <a:latin typeface="+mn-lt"/>
              </a:defRPr>
            </a:lvl4pPr>
            <a:lvl5pPr marL="1943100" indent="-114300">
              <a:buClr>
                <a:srgbClr val="02578E"/>
              </a:buClr>
              <a:buFont typeface="Wingdings 2" panose="05020102010507070707" pitchFamily="18" charset="2"/>
              <a:buChar char=""/>
              <a:defRPr>
                <a:latin typeface="+mn-lt"/>
              </a:defRPr>
            </a:lvl5pPr>
          </a:lstStyle>
          <a:p>
            <a:pPr lvl="0"/>
            <a:r>
              <a:rPr lang="en-US"/>
              <a:t>Click to edit Master text styles</a:t>
            </a:r>
          </a:p>
        </p:txBody>
      </p:sp>
      <p:sp>
        <p:nvSpPr>
          <p:cNvPr id="60" name="Content Placeholder 2">
            <a:extLst>
              <a:ext uri="{FF2B5EF4-FFF2-40B4-BE49-F238E27FC236}">
                <a16:creationId xmlns:a16="http://schemas.microsoft.com/office/drawing/2014/main" id="{B7157BEB-5195-42A5-B47E-E74DF622C876}"/>
              </a:ext>
            </a:extLst>
          </p:cNvPr>
          <p:cNvSpPr>
            <a:spLocks noGrp="1"/>
          </p:cNvSpPr>
          <p:nvPr>
            <p:ph idx="61" hasCustomPrompt="1"/>
          </p:nvPr>
        </p:nvSpPr>
        <p:spPr>
          <a:xfrm>
            <a:off x="5049175" y="5486269"/>
            <a:ext cx="1949388" cy="314431"/>
          </a:xfrm>
        </p:spPr>
        <p:txBody>
          <a:bodyPr/>
          <a:lstStyle>
            <a:lvl1pPr marL="0" indent="0">
              <a:buClr>
                <a:srgbClr val="02578E"/>
              </a:buClr>
              <a:buFont typeface="Wingdings 3" panose="05040102010807070707" pitchFamily="18" charset="2"/>
              <a:buNone/>
              <a:defRPr>
                <a:latin typeface="+mn-lt"/>
              </a:defRPr>
            </a:lvl1pPr>
            <a:lvl2pPr marL="685800" indent="-228600">
              <a:buClr>
                <a:srgbClr val="02578E"/>
              </a:buClr>
              <a:buFont typeface="Wingdings 3" panose="05040102010807070707" pitchFamily="18" charset="2"/>
              <a:buChar char="&quot;"/>
              <a:defRPr>
                <a:latin typeface="+mn-lt"/>
              </a:defRPr>
            </a:lvl2pPr>
            <a:lvl3pPr marL="1085850" indent="-171450">
              <a:buClr>
                <a:srgbClr val="02578E"/>
              </a:buClr>
              <a:buSzPct val="125000"/>
              <a:buFont typeface="Wingdings 3" panose="05040102010807070707" pitchFamily="18" charset="2"/>
              <a:buChar char="9"/>
              <a:defRPr>
                <a:latin typeface="+mn-lt"/>
              </a:defRPr>
            </a:lvl3pPr>
            <a:lvl4pPr marL="1485900" indent="-114300">
              <a:buClr>
                <a:srgbClr val="02578E"/>
              </a:buClr>
              <a:buSzPct val="100000"/>
              <a:buFont typeface="Wingdings 2" panose="05020102010507070707" pitchFamily="18" charset="2"/>
              <a:buChar char=""/>
              <a:defRPr>
                <a:latin typeface="+mn-lt"/>
              </a:defRPr>
            </a:lvl4pPr>
            <a:lvl5pPr marL="1943100" indent="-114300">
              <a:buClr>
                <a:srgbClr val="02578E"/>
              </a:buClr>
              <a:buFont typeface="Wingdings 2" panose="05020102010507070707" pitchFamily="18" charset="2"/>
              <a:buChar char=""/>
              <a:defRPr>
                <a:latin typeface="+mn-lt"/>
              </a:defRPr>
            </a:lvl5pPr>
          </a:lstStyle>
          <a:p>
            <a:pPr lvl="0"/>
            <a:r>
              <a:rPr lang="en-US"/>
              <a:t>Click to edit Master text styles</a:t>
            </a:r>
          </a:p>
        </p:txBody>
      </p:sp>
      <p:sp>
        <p:nvSpPr>
          <p:cNvPr id="61" name="Content Placeholder 2">
            <a:extLst>
              <a:ext uri="{FF2B5EF4-FFF2-40B4-BE49-F238E27FC236}">
                <a16:creationId xmlns:a16="http://schemas.microsoft.com/office/drawing/2014/main" id="{B7157BEB-5195-42A5-B47E-E74DF622C876}"/>
              </a:ext>
            </a:extLst>
          </p:cNvPr>
          <p:cNvSpPr>
            <a:spLocks noGrp="1"/>
          </p:cNvSpPr>
          <p:nvPr>
            <p:ph idx="62" hasCustomPrompt="1"/>
          </p:nvPr>
        </p:nvSpPr>
        <p:spPr>
          <a:xfrm>
            <a:off x="7178705" y="5486269"/>
            <a:ext cx="1949388" cy="314431"/>
          </a:xfrm>
        </p:spPr>
        <p:txBody>
          <a:bodyPr/>
          <a:lstStyle>
            <a:lvl1pPr marL="0" indent="0">
              <a:buClr>
                <a:srgbClr val="02578E"/>
              </a:buClr>
              <a:buFont typeface="Wingdings 3" panose="05040102010807070707" pitchFamily="18" charset="2"/>
              <a:buNone/>
              <a:defRPr>
                <a:latin typeface="+mn-lt"/>
              </a:defRPr>
            </a:lvl1pPr>
            <a:lvl2pPr marL="685800" indent="-228600">
              <a:buClr>
                <a:srgbClr val="02578E"/>
              </a:buClr>
              <a:buFont typeface="Wingdings 3" panose="05040102010807070707" pitchFamily="18" charset="2"/>
              <a:buChar char="&quot;"/>
              <a:defRPr>
                <a:latin typeface="+mn-lt"/>
              </a:defRPr>
            </a:lvl2pPr>
            <a:lvl3pPr marL="1085850" indent="-171450">
              <a:buClr>
                <a:srgbClr val="02578E"/>
              </a:buClr>
              <a:buSzPct val="125000"/>
              <a:buFont typeface="Wingdings 3" panose="05040102010807070707" pitchFamily="18" charset="2"/>
              <a:buChar char="9"/>
              <a:defRPr>
                <a:latin typeface="+mn-lt"/>
              </a:defRPr>
            </a:lvl3pPr>
            <a:lvl4pPr marL="1485900" indent="-114300">
              <a:buClr>
                <a:srgbClr val="02578E"/>
              </a:buClr>
              <a:buSzPct val="100000"/>
              <a:buFont typeface="Wingdings 2" panose="05020102010507070707" pitchFamily="18" charset="2"/>
              <a:buChar char=""/>
              <a:defRPr>
                <a:latin typeface="+mn-lt"/>
              </a:defRPr>
            </a:lvl4pPr>
            <a:lvl5pPr marL="1943100" indent="-114300">
              <a:buClr>
                <a:srgbClr val="02578E"/>
              </a:buClr>
              <a:buFont typeface="Wingdings 2" panose="05020102010507070707" pitchFamily="18" charset="2"/>
              <a:buChar char=""/>
              <a:defRPr>
                <a:latin typeface="+mn-lt"/>
              </a:defRPr>
            </a:lvl5pPr>
          </a:lstStyle>
          <a:p>
            <a:pPr lvl="0"/>
            <a:r>
              <a:rPr lang="en-US"/>
              <a:t>Click to edit Master text styles</a:t>
            </a:r>
          </a:p>
        </p:txBody>
      </p:sp>
      <p:sp>
        <p:nvSpPr>
          <p:cNvPr id="62" name="Content Placeholder 2">
            <a:extLst>
              <a:ext uri="{FF2B5EF4-FFF2-40B4-BE49-F238E27FC236}">
                <a16:creationId xmlns:a16="http://schemas.microsoft.com/office/drawing/2014/main" id="{B7157BEB-5195-42A5-B47E-E74DF622C876}"/>
              </a:ext>
            </a:extLst>
          </p:cNvPr>
          <p:cNvSpPr>
            <a:spLocks noGrp="1"/>
          </p:cNvSpPr>
          <p:nvPr>
            <p:ph idx="63" hasCustomPrompt="1"/>
          </p:nvPr>
        </p:nvSpPr>
        <p:spPr>
          <a:xfrm>
            <a:off x="9246625" y="5478319"/>
            <a:ext cx="1949388" cy="314431"/>
          </a:xfrm>
        </p:spPr>
        <p:txBody>
          <a:bodyPr/>
          <a:lstStyle>
            <a:lvl1pPr marL="0" indent="0">
              <a:buClr>
                <a:srgbClr val="02578E"/>
              </a:buClr>
              <a:buFont typeface="Wingdings 3" panose="05040102010807070707" pitchFamily="18" charset="2"/>
              <a:buNone/>
              <a:defRPr>
                <a:latin typeface="+mn-lt"/>
              </a:defRPr>
            </a:lvl1pPr>
            <a:lvl2pPr marL="685800" indent="-228600">
              <a:buClr>
                <a:srgbClr val="02578E"/>
              </a:buClr>
              <a:buFont typeface="Wingdings 3" panose="05040102010807070707" pitchFamily="18" charset="2"/>
              <a:buChar char="&quot;"/>
              <a:defRPr>
                <a:latin typeface="+mn-lt"/>
              </a:defRPr>
            </a:lvl2pPr>
            <a:lvl3pPr marL="1085850" indent="-171450">
              <a:buClr>
                <a:srgbClr val="02578E"/>
              </a:buClr>
              <a:buSzPct val="125000"/>
              <a:buFont typeface="Wingdings 3" panose="05040102010807070707" pitchFamily="18" charset="2"/>
              <a:buChar char="9"/>
              <a:defRPr>
                <a:latin typeface="+mn-lt"/>
              </a:defRPr>
            </a:lvl3pPr>
            <a:lvl4pPr marL="1485900" indent="-114300">
              <a:buClr>
                <a:srgbClr val="02578E"/>
              </a:buClr>
              <a:buSzPct val="100000"/>
              <a:buFont typeface="Wingdings 2" panose="05020102010507070707" pitchFamily="18" charset="2"/>
              <a:buChar char=""/>
              <a:defRPr>
                <a:latin typeface="+mn-lt"/>
              </a:defRPr>
            </a:lvl4pPr>
            <a:lvl5pPr marL="1943100" indent="-114300">
              <a:buClr>
                <a:srgbClr val="02578E"/>
              </a:buClr>
              <a:buFont typeface="Wingdings 2" panose="05020102010507070707" pitchFamily="18" charset="2"/>
              <a:buChar char=""/>
              <a:defRPr>
                <a:latin typeface="+mn-lt"/>
              </a:defRPr>
            </a:lvl5pPr>
          </a:lstStyle>
          <a:p>
            <a:pPr lvl="0"/>
            <a:r>
              <a:rPr lang="en-US"/>
              <a:t>Click to edit Master text styles</a:t>
            </a:r>
          </a:p>
        </p:txBody>
      </p:sp>
      <p:sp>
        <p:nvSpPr>
          <p:cNvPr id="4" name="Title 1">
            <a:extLst>
              <a:ext uri="{FF2B5EF4-FFF2-40B4-BE49-F238E27FC236}">
                <a16:creationId xmlns:a16="http://schemas.microsoft.com/office/drawing/2014/main" id="{344B9EFD-7983-488F-FDBA-A0EB7AFD9325}"/>
              </a:ext>
            </a:extLst>
          </p:cNvPr>
          <p:cNvSpPr>
            <a:spLocks noGrp="1"/>
          </p:cNvSpPr>
          <p:nvPr>
            <p:ph type="title" hasCustomPrompt="1"/>
          </p:nvPr>
        </p:nvSpPr>
        <p:spPr>
          <a:xfrm>
            <a:off x="838200" y="275659"/>
            <a:ext cx="10515600" cy="568518"/>
          </a:xfrm>
          <a:prstGeom prst="rect">
            <a:avLst/>
          </a:prstGeom>
        </p:spPr>
        <p:txBody>
          <a:bodyPr/>
          <a:lstStyle>
            <a:lvl1pPr algn="l" defTabSz="914400" rtl="0" eaLnBrk="1" latinLnBrk="0" hangingPunct="1">
              <a:lnSpc>
                <a:spcPct val="90000"/>
              </a:lnSpc>
              <a:spcBef>
                <a:spcPct val="0"/>
              </a:spcBef>
              <a:buNone/>
              <a:defRPr lang="en-US" sz="2500" b="1" kern="1200" spc="200" baseline="0" dirty="0">
                <a:solidFill>
                  <a:srgbClr val="25408F"/>
                </a:solidFill>
                <a:latin typeface="+mn-lt"/>
                <a:ea typeface="+mj-ea"/>
                <a:cs typeface="Arial" panose="020B0604020202020204" pitchFamily="34" charset="0"/>
              </a:defRPr>
            </a:lvl1pPr>
          </a:lstStyle>
          <a:p>
            <a:r>
              <a:rPr lang="en-US"/>
              <a:t>Title</a:t>
            </a:r>
          </a:p>
        </p:txBody>
      </p:sp>
      <p:pic>
        <p:nvPicPr>
          <p:cNvPr id="7" name="Picture 6" descr="A logo for a company&#10;&#10;Description automatically generated">
            <a:extLst>
              <a:ext uri="{FF2B5EF4-FFF2-40B4-BE49-F238E27FC236}">
                <a16:creationId xmlns:a16="http://schemas.microsoft.com/office/drawing/2014/main" id="{C5D906CF-C486-331E-19F1-9E7D96313A0E}"/>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10877008" y="87081"/>
            <a:ext cx="1219200" cy="1166948"/>
          </a:xfrm>
          <a:prstGeom prst="rect">
            <a:avLst/>
          </a:prstGeom>
        </p:spPr>
      </p:pic>
    </p:spTree>
    <p:extLst>
      <p:ext uri="{BB962C8B-B14F-4D97-AF65-F5344CB8AC3E}">
        <p14:creationId xmlns:p14="http://schemas.microsoft.com/office/powerpoint/2010/main" val="41159360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BLUE_Title and Content - 4">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7157BEB-5195-42A5-B47E-E74DF622C876}"/>
              </a:ext>
            </a:extLst>
          </p:cNvPr>
          <p:cNvSpPr>
            <a:spLocks noGrp="1"/>
          </p:cNvSpPr>
          <p:nvPr>
            <p:ph idx="1" hasCustomPrompt="1"/>
          </p:nvPr>
        </p:nvSpPr>
        <p:spPr>
          <a:xfrm>
            <a:off x="838200" y="1628775"/>
            <a:ext cx="2533650" cy="561975"/>
          </a:xfrm>
          <a:solidFill>
            <a:schemeClr val="accent1"/>
          </a:solidFill>
        </p:spPr>
        <p:txBody>
          <a:bodyPr vert="horz" lIns="91440" tIns="45720" rIns="91440" bIns="45720" rtlCol="0" anchor="ctr" anchorCtr="1">
            <a:noAutofit/>
          </a:bodyPr>
          <a:lstStyle>
            <a:lvl1pPr>
              <a:defRPr lang="en-US" sz="1600" b="1">
                <a:solidFill>
                  <a:schemeClr val="bg1"/>
                </a:solidFill>
              </a:defRPr>
            </a:lvl1pPr>
          </a:lstStyle>
          <a:p>
            <a:pPr marL="0" lvl="0" indent="0" algn="ctr">
              <a:buClr>
                <a:srgbClr val="02578E"/>
              </a:buClr>
              <a:buFont typeface="Wingdings 3" panose="05040102010807070707" pitchFamily="18" charset="2"/>
              <a:buNone/>
            </a:pPr>
            <a:r>
              <a:rPr lang="en-US"/>
              <a:t>CLICK TO EDIT MASTER TEXT </a:t>
            </a:r>
          </a:p>
        </p:txBody>
      </p:sp>
      <p:sp>
        <p:nvSpPr>
          <p:cNvPr id="5" name="Footer Placeholder 4">
            <a:extLst>
              <a:ext uri="{FF2B5EF4-FFF2-40B4-BE49-F238E27FC236}">
                <a16:creationId xmlns:a16="http://schemas.microsoft.com/office/drawing/2014/main" id="{81FF26C1-43BA-44D2-9E2E-DFF0015B1A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80738D-907E-416E-8EEE-286931D5FF7C}"/>
              </a:ext>
            </a:extLst>
          </p:cNvPr>
          <p:cNvSpPr>
            <a:spLocks noGrp="1"/>
          </p:cNvSpPr>
          <p:nvPr>
            <p:ph type="sldNum" sz="quarter" idx="12"/>
          </p:nvPr>
        </p:nvSpPr>
        <p:spPr/>
        <p:txBody>
          <a:bodyPr/>
          <a:lstStyle/>
          <a:p>
            <a:fld id="{95A6481C-D029-4050-9C1F-F41A090E7BA6}" type="slidenum">
              <a:rPr lang="en-US" smtClean="0"/>
              <a:t>‹#›</a:t>
            </a:fld>
            <a:endParaRPr lang="en-US"/>
          </a:p>
        </p:txBody>
      </p:sp>
      <p:sp>
        <p:nvSpPr>
          <p:cNvPr id="37" name="Content Placeholder 2">
            <a:extLst>
              <a:ext uri="{FF2B5EF4-FFF2-40B4-BE49-F238E27FC236}">
                <a16:creationId xmlns:a16="http://schemas.microsoft.com/office/drawing/2014/main" id="{043822BC-CAF8-4BD2-ACC2-532660E4FBE7}"/>
              </a:ext>
            </a:extLst>
          </p:cNvPr>
          <p:cNvSpPr>
            <a:spLocks noGrp="1"/>
          </p:cNvSpPr>
          <p:nvPr>
            <p:ph idx="16" hasCustomPrompt="1"/>
          </p:nvPr>
        </p:nvSpPr>
        <p:spPr>
          <a:xfrm>
            <a:off x="838200" y="2263057"/>
            <a:ext cx="2533650" cy="2537543"/>
          </a:xfrm>
        </p:spPr>
        <p:txBody>
          <a:bodyPr/>
          <a:lstStyle>
            <a:lvl1pPr marL="173038" indent="-173038">
              <a:buClr>
                <a:srgbClr val="0065A4"/>
              </a:buClr>
              <a:buFont typeface="Wingdings 3" panose="05040102010807070707" pitchFamily="18" charset="2"/>
              <a:buChar char=""/>
              <a:defRPr>
                <a:latin typeface="+mn-lt"/>
              </a:defRPr>
            </a:lvl1pPr>
            <a:lvl2pPr marL="396875" indent="-173038">
              <a:buClr>
                <a:srgbClr val="0065A4"/>
              </a:buClr>
              <a:buFont typeface="Arial" panose="020B0604020202020204" pitchFamily="34" charset="0"/>
              <a:buChar char="•"/>
              <a:defRPr>
                <a:latin typeface="+mn-lt"/>
              </a:defRPr>
            </a:lvl2pPr>
            <a:lvl3pPr marL="1085850" indent="-171450">
              <a:buClr>
                <a:srgbClr val="02578E"/>
              </a:buClr>
              <a:buSzPct val="125000"/>
              <a:buFont typeface="Wingdings 3" panose="05040102010807070707" pitchFamily="18" charset="2"/>
              <a:buChar char="9"/>
              <a:defRPr>
                <a:latin typeface="+mn-lt"/>
              </a:defRPr>
            </a:lvl3pPr>
            <a:lvl4pPr marL="1485900" indent="-114300">
              <a:buClr>
                <a:srgbClr val="02578E"/>
              </a:buClr>
              <a:buSzPct val="100000"/>
              <a:buFont typeface="Wingdings 2" panose="05020102010507070707" pitchFamily="18" charset="2"/>
              <a:buChar char=""/>
              <a:defRPr>
                <a:latin typeface="+mn-lt"/>
              </a:defRPr>
            </a:lvl4pPr>
            <a:lvl5pPr marL="1943100" indent="-114300">
              <a:buClr>
                <a:srgbClr val="02578E"/>
              </a:buClr>
              <a:buFont typeface="Wingdings 2" panose="05020102010507070707" pitchFamily="18" charset="2"/>
              <a:buChar char=""/>
              <a:defRPr>
                <a:latin typeface="+mn-lt"/>
              </a:defRPr>
            </a:lvl5pPr>
          </a:lstStyle>
          <a:p>
            <a:pPr lvl="0"/>
            <a:r>
              <a:rPr lang="en-US"/>
              <a:t>Click to edit Master text styles</a:t>
            </a:r>
          </a:p>
          <a:p>
            <a:pPr lvl="1"/>
            <a:r>
              <a:rPr lang="en-US"/>
              <a:t>Second level</a:t>
            </a:r>
          </a:p>
        </p:txBody>
      </p:sp>
      <p:sp>
        <p:nvSpPr>
          <p:cNvPr id="14" name="Content Placeholder 2">
            <a:extLst>
              <a:ext uri="{FF2B5EF4-FFF2-40B4-BE49-F238E27FC236}">
                <a16:creationId xmlns:a16="http://schemas.microsoft.com/office/drawing/2014/main" id="{B7157BEB-5195-42A5-B47E-E74DF622C876}"/>
              </a:ext>
            </a:extLst>
          </p:cNvPr>
          <p:cNvSpPr>
            <a:spLocks noGrp="1"/>
          </p:cNvSpPr>
          <p:nvPr>
            <p:ph idx="21" hasCustomPrompt="1"/>
          </p:nvPr>
        </p:nvSpPr>
        <p:spPr>
          <a:xfrm>
            <a:off x="3471472" y="1628775"/>
            <a:ext cx="2533650" cy="561975"/>
          </a:xfrm>
          <a:solidFill>
            <a:schemeClr val="accent1"/>
          </a:solidFill>
        </p:spPr>
        <p:txBody>
          <a:bodyPr vert="horz" lIns="91440" tIns="45720" rIns="91440" bIns="45720" rtlCol="0" anchor="ctr" anchorCtr="1">
            <a:noAutofit/>
          </a:bodyPr>
          <a:lstStyle>
            <a:lvl1pPr>
              <a:defRPr lang="en-US" sz="1600" b="1" dirty="0">
                <a:solidFill>
                  <a:schemeClr val="bg1"/>
                </a:solidFill>
              </a:defRPr>
            </a:lvl1pPr>
          </a:lstStyle>
          <a:p>
            <a:pPr marL="0" lvl="0" indent="0" algn="ctr">
              <a:buClr>
                <a:srgbClr val="02578E"/>
              </a:buClr>
              <a:buFont typeface="Wingdings 3" panose="05040102010807070707" pitchFamily="18" charset="2"/>
              <a:buNone/>
            </a:pPr>
            <a:r>
              <a:rPr lang="en-US"/>
              <a:t>CLICK TO EDIT MASTER TEXT </a:t>
            </a:r>
          </a:p>
        </p:txBody>
      </p:sp>
      <p:sp>
        <p:nvSpPr>
          <p:cNvPr id="15" name="Content Placeholder 2">
            <a:extLst>
              <a:ext uri="{FF2B5EF4-FFF2-40B4-BE49-F238E27FC236}">
                <a16:creationId xmlns:a16="http://schemas.microsoft.com/office/drawing/2014/main" id="{043822BC-CAF8-4BD2-ACC2-532660E4FBE7}"/>
              </a:ext>
            </a:extLst>
          </p:cNvPr>
          <p:cNvSpPr>
            <a:spLocks noGrp="1"/>
          </p:cNvSpPr>
          <p:nvPr>
            <p:ph idx="22" hasCustomPrompt="1"/>
          </p:nvPr>
        </p:nvSpPr>
        <p:spPr>
          <a:xfrm>
            <a:off x="3471472" y="2263057"/>
            <a:ext cx="2533650" cy="2537543"/>
          </a:xfrm>
        </p:spPr>
        <p:txBody>
          <a:bodyPr/>
          <a:lstStyle>
            <a:lvl1pPr marL="173038" indent="-173038">
              <a:buClr>
                <a:srgbClr val="0065A4"/>
              </a:buClr>
              <a:buFont typeface="Wingdings 3" panose="05040102010807070707" pitchFamily="18" charset="2"/>
              <a:buChar char=""/>
              <a:defRPr>
                <a:latin typeface="+mn-lt"/>
              </a:defRPr>
            </a:lvl1pPr>
            <a:lvl2pPr marL="396875" indent="-173038">
              <a:buClr>
                <a:srgbClr val="0065A4"/>
              </a:buClr>
              <a:buFont typeface="Arial" panose="020B0604020202020204" pitchFamily="34" charset="0"/>
              <a:buChar char="•"/>
              <a:defRPr>
                <a:latin typeface="+mn-lt"/>
              </a:defRPr>
            </a:lvl2pPr>
            <a:lvl3pPr marL="1085850" indent="-171450">
              <a:buClr>
                <a:srgbClr val="02578E"/>
              </a:buClr>
              <a:buSzPct val="125000"/>
              <a:buFont typeface="Wingdings 3" panose="05040102010807070707" pitchFamily="18" charset="2"/>
              <a:buChar char="9"/>
              <a:defRPr>
                <a:latin typeface="+mn-lt"/>
              </a:defRPr>
            </a:lvl3pPr>
            <a:lvl4pPr marL="1485900" indent="-114300">
              <a:buClr>
                <a:srgbClr val="02578E"/>
              </a:buClr>
              <a:buSzPct val="100000"/>
              <a:buFont typeface="Wingdings 2" panose="05020102010507070707" pitchFamily="18" charset="2"/>
              <a:buChar char=""/>
              <a:defRPr>
                <a:latin typeface="+mn-lt"/>
              </a:defRPr>
            </a:lvl4pPr>
            <a:lvl5pPr marL="1943100" indent="-114300">
              <a:buClr>
                <a:srgbClr val="02578E"/>
              </a:buClr>
              <a:buFont typeface="Wingdings 2" panose="05020102010507070707" pitchFamily="18" charset="2"/>
              <a:buChar char=""/>
              <a:defRPr>
                <a:latin typeface="+mn-lt"/>
              </a:defRPr>
            </a:lvl5pPr>
          </a:lstStyle>
          <a:p>
            <a:pPr lvl="0"/>
            <a:r>
              <a:rPr lang="en-US"/>
              <a:t>Click to edit Master text styles</a:t>
            </a:r>
          </a:p>
          <a:p>
            <a:pPr lvl="1"/>
            <a:r>
              <a:rPr lang="en-US"/>
              <a:t>Second level</a:t>
            </a:r>
          </a:p>
        </p:txBody>
      </p:sp>
      <p:sp>
        <p:nvSpPr>
          <p:cNvPr id="19" name="Content Placeholder 2">
            <a:extLst>
              <a:ext uri="{FF2B5EF4-FFF2-40B4-BE49-F238E27FC236}">
                <a16:creationId xmlns:a16="http://schemas.microsoft.com/office/drawing/2014/main" id="{B7157BEB-5195-42A5-B47E-E74DF622C876}"/>
              </a:ext>
            </a:extLst>
          </p:cNvPr>
          <p:cNvSpPr>
            <a:spLocks noGrp="1"/>
          </p:cNvSpPr>
          <p:nvPr>
            <p:ph idx="23" hasCustomPrompt="1"/>
          </p:nvPr>
        </p:nvSpPr>
        <p:spPr>
          <a:xfrm>
            <a:off x="6104744" y="1628775"/>
            <a:ext cx="2533650" cy="561975"/>
          </a:xfrm>
          <a:solidFill>
            <a:schemeClr val="accent1"/>
          </a:solidFill>
        </p:spPr>
        <p:txBody>
          <a:bodyPr vert="horz" lIns="91440" tIns="45720" rIns="91440" bIns="45720" rtlCol="0" anchor="ctr" anchorCtr="1">
            <a:noAutofit/>
          </a:bodyPr>
          <a:lstStyle>
            <a:lvl1pPr>
              <a:defRPr lang="en-US" sz="1600" b="1">
                <a:solidFill>
                  <a:schemeClr val="bg1"/>
                </a:solidFill>
              </a:defRPr>
            </a:lvl1pPr>
          </a:lstStyle>
          <a:p>
            <a:pPr marL="0" lvl="0" indent="0" algn="ctr">
              <a:buClr>
                <a:srgbClr val="02578E"/>
              </a:buClr>
              <a:buFont typeface="Wingdings 3" panose="05040102010807070707" pitchFamily="18" charset="2"/>
              <a:buNone/>
            </a:pPr>
            <a:r>
              <a:rPr lang="en-US"/>
              <a:t>CLICK TO EDIT MASTER TEXT </a:t>
            </a:r>
          </a:p>
        </p:txBody>
      </p:sp>
      <p:sp>
        <p:nvSpPr>
          <p:cNvPr id="21" name="Content Placeholder 2">
            <a:extLst>
              <a:ext uri="{FF2B5EF4-FFF2-40B4-BE49-F238E27FC236}">
                <a16:creationId xmlns:a16="http://schemas.microsoft.com/office/drawing/2014/main" id="{043822BC-CAF8-4BD2-ACC2-532660E4FBE7}"/>
              </a:ext>
            </a:extLst>
          </p:cNvPr>
          <p:cNvSpPr>
            <a:spLocks noGrp="1"/>
          </p:cNvSpPr>
          <p:nvPr>
            <p:ph idx="24" hasCustomPrompt="1"/>
          </p:nvPr>
        </p:nvSpPr>
        <p:spPr>
          <a:xfrm>
            <a:off x="6104744" y="2263057"/>
            <a:ext cx="2533650" cy="2537543"/>
          </a:xfrm>
        </p:spPr>
        <p:txBody>
          <a:bodyPr/>
          <a:lstStyle>
            <a:lvl1pPr marL="173038" indent="-173038">
              <a:buClr>
                <a:srgbClr val="0065A4"/>
              </a:buClr>
              <a:buFont typeface="Wingdings 3" panose="05040102010807070707" pitchFamily="18" charset="2"/>
              <a:buChar char=""/>
              <a:defRPr>
                <a:latin typeface="+mn-lt"/>
              </a:defRPr>
            </a:lvl1pPr>
            <a:lvl2pPr marL="396875" indent="-173038">
              <a:buClr>
                <a:srgbClr val="0065A4"/>
              </a:buClr>
              <a:buFont typeface="Arial" panose="020B0604020202020204" pitchFamily="34" charset="0"/>
              <a:buChar char="•"/>
              <a:defRPr>
                <a:latin typeface="+mn-lt"/>
              </a:defRPr>
            </a:lvl2pPr>
            <a:lvl3pPr marL="1085850" indent="-171450">
              <a:buClr>
                <a:srgbClr val="02578E"/>
              </a:buClr>
              <a:buSzPct val="125000"/>
              <a:buFont typeface="Wingdings 3" panose="05040102010807070707" pitchFamily="18" charset="2"/>
              <a:buChar char="9"/>
              <a:defRPr>
                <a:latin typeface="+mn-lt"/>
              </a:defRPr>
            </a:lvl3pPr>
            <a:lvl4pPr marL="1485900" indent="-114300">
              <a:buClr>
                <a:srgbClr val="02578E"/>
              </a:buClr>
              <a:buSzPct val="100000"/>
              <a:buFont typeface="Wingdings 2" panose="05020102010507070707" pitchFamily="18" charset="2"/>
              <a:buChar char=""/>
              <a:defRPr>
                <a:latin typeface="+mn-lt"/>
              </a:defRPr>
            </a:lvl4pPr>
            <a:lvl5pPr marL="1943100" indent="-114300">
              <a:buClr>
                <a:srgbClr val="02578E"/>
              </a:buClr>
              <a:buFont typeface="Wingdings 2" panose="05020102010507070707" pitchFamily="18" charset="2"/>
              <a:buChar char=""/>
              <a:defRPr>
                <a:latin typeface="+mn-lt"/>
              </a:defRPr>
            </a:lvl5pPr>
          </a:lstStyle>
          <a:p>
            <a:pPr lvl="0"/>
            <a:r>
              <a:rPr lang="en-US"/>
              <a:t>Click to edit Master text styles</a:t>
            </a:r>
          </a:p>
          <a:p>
            <a:pPr lvl="1"/>
            <a:r>
              <a:rPr lang="en-US"/>
              <a:t>Second level</a:t>
            </a:r>
          </a:p>
        </p:txBody>
      </p:sp>
      <p:sp>
        <p:nvSpPr>
          <p:cNvPr id="22" name="Content Placeholder 2">
            <a:extLst>
              <a:ext uri="{FF2B5EF4-FFF2-40B4-BE49-F238E27FC236}">
                <a16:creationId xmlns:a16="http://schemas.microsoft.com/office/drawing/2014/main" id="{B7157BEB-5195-42A5-B47E-E74DF622C876}"/>
              </a:ext>
            </a:extLst>
          </p:cNvPr>
          <p:cNvSpPr>
            <a:spLocks noGrp="1"/>
          </p:cNvSpPr>
          <p:nvPr>
            <p:ph idx="25" hasCustomPrompt="1"/>
          </p:nvPr>
        </p:nvSpPr>
        <p:spPr>
          <a:xfrm>
            <a:off x="8738016" y="1628775"/>
            <a:ext cx="2533650" cy="561975"/>
          </a:xfrm>
          <a:solidFill>
            <a:schemeClr val="accent1"/>
          </a:solidFill>
        </p:spPr>
        <p:txBody>
          <a:bodyPr vert="horz" lIns="91440" tIns="45720" rIns="91440" bIns="45720" rtlCol="0" anchor="ctr" anchorCtr="1">
            <a:noAutofit/>
          </a:bodyPr>
          <a:lstStyle>
            <a:lvl1pPr>
              <a:defRPr lang="en-US" sz="1600" b="1" dirty="0">
                <a:solidFill>
                  <a:schemeClr val="bg1"/>
                </a:solidFill>
              </a:defRPr>
            </a:lvl1pPr>
          </a:lstStyle>
          <a:p>
            <a:pPr marL="0" lvl="0" indent="0" algn="ctr">
              <a:buClr>
                <a:srgbClr val="02578E"/>
              </a:buClr>
              <a:buFont typeface="Wingdings 3" panose="05040102010807070707" pitchFamily="18" charset="2"/>
              <a:buNone/>
            </a:pPr>
            <a:r>
              <a:rPr lang="en-US"/>
              <a:t>CLICK TO EDIT MASTER TEXT </a:t>
            </a:r>
          </a:p>
        </p:txBody>
      </p:sp>
      <p:sp>
        <p:nvSpPr>
          <p:cNvPr id="23" name="Content Placeholder 2">
            <a:extLst>
              <a:ext uri="{FF2B5EF4-FFF2-40B4-BE49-F238E27FC236}">
                <a16:creationId xmlns:a16="http://schemas.microsoft.com/office/drawing/2014/main" id="{043822BC-CAF8-4BD2-ACC2-532660E4FBE7}"/>
              </a:ext>
            </a:extLst>
          </p:cNvPr>
          <p:cNvSpPr>
            <a:spLocks noGrp="1"/>
          </p:cNvSpPr>
          <p:nvPr>
            <p:ph idx="26" hasCustomPrompt="1"/>
          </p:nvPr>
        </p:nvSpPr>
        <p:spPr>
          <a:xfrm>
            <a:off x="8738016" y="2263057"/>
            <a:ext cx="2533650" cy="2537543"/>
          </a:xfrm>
        </p:spPr>
        <p:txBody>
          <a:bodyPr/>
          <a:lstStyle>
            <a:lvl1pPr marL="173038" indent="-173038">
              <a:buClr>
                <a:srgbClr val="0065A4"/>
              </a:buClr>
              <a:buFont typeface="Wingdings 3" panose="05040102010807070707" pitchFamily="18" charset="2"/>
              <a:buChar char=""/>
              <a:defRPr>
                <a:latin typeface="+mn-lt"/>
              </a:defRPr>
            </a:lvl1pPr>
            <a:lvl2pPr marL="396875" indent="-173038">
              <a:buClr>
                <a:srgbClr val="0065A4"/>
              </a:buClr>
              <a:buFont typeface="Arial" panose="020B0604020202020204" pitchFamily="34" charset="0"/>
              <a:buChar char="•"/>
              <a:defRPr>
                <a:latin typeface="+mn-lt"/>
              </a:defRPr>
            </a:lvl2pPr>
            <a:lvl3pPr marL="1085850" indent="-171450">
              <a:buClr>
                <a:srgbClr val="02578E"/>
              </a:buClr>
              <a:buSzPct val="125000"/>
              <a:buFont typeface="Wingdings 3" panose="05040102010807070707" pitchFamily="18" charset="2"/>
              <a:buChar char="9"/>
              <a:defRPr>
                <a:latin typeface="+mn-lt"/>
              </a:defRPr>
            </a:lvl3pPr>
            <a:lvl4pPr marL="1485900" indent="-114300">
              <a:buClr>
                <a:srgbClr val="02578E"/>
              </a:buClr>
              <a:buSzPct val="100000"/>
              <a:buFont typeface="Wingdings 2" panose="05020102010507070707" pitchFamily="18" charset="2"/>
              <a:buChar char=""/>
              <a:defRPr>
                <a:latin typeface="+mn-lt"/>
              </a:defRPr>
            </a:lvl4pPr>
            <a:lvl5pPr marL="1943100" indent="-114300">
              <a:buClr>
                <a:srgbClr val="02578E"/>
              </a:buClr>
              <a:buFont typeface="Wingdings 2" panose="05020102010507070707" pitchFamily="18" charset="2"/>
              <a:buChar char=""/>
              <a:defRPr>
                <a:latin typeface="+mn-lt"/>
              </a:defRPr>
            </a:lvl5pPr>
          </a:lstStyle>
          <a:p>
            <a:pPr lvl="0"/>
            <a:r>
              <a:rPr lang="en-US"/>
              <a:t>Click to edit Master text styles</a:t>
            </a:r>
          </a:p>
          <a:p>
            <a:pPr lvl="1"/>
            <a:r>
              <a:rPr lang="en-US"/>
              <a:t>Second level</a:t>
            </a:r>
          </a:p>
        </p:txBody>
      </p:sp>
      <p:sp>
        <p:nvSpPr>
          <p:cNvPr id="4" name="Title 1">
            <a:extLst>
              <a:ext uri="{FF2B5EF4-FFF2-40B4-BE49-F238E27FC236}">
                <a16:creationId xmlns:a16="http://schemas.microsoft.com/office/drawing/2014/main" id="{73887B3C-91DF-1C93-0627-B40FC9E8AE93}"/>
              </a:ext>
            </a:extLst>
          </p:cNvPr>
          <p:cNvSpPr>
            <a:spLocks noGrp="1"/>
          </p:cNvSpPr>
          <p:nvPr>
            <p:ph type="title" hasCustomPrompt="1"/>
          </p:nvPr>
        </p:nvSpPr>
        <p:spPr>
          <a:xfrm>
            <a:off x="838200" y="275659"/>
            <a:ext cx="10515600" cy="568518"/>
          </a:xfrm>
          <a:prstGeom prst="rect">
            <a:avLst/>
          </a:prstGeom>
        </p:spPr>
        <p:txBody>
          <a:bodyPr/>
          <a:lstStyle>
            <a:lvl1pPr algn="l" defTabSz="914400" rtl="0" eaLnBrk="1" latinLnBrk="0" hangingPunct="1">
              <a:lnSpc>
                <a:spcPct val="90000"/>
              </a:lnSpc>
              <a:spcBef>
                <a:spcPct val="0"/>
              </a:spcBef>
              <a:buNone/>
              <a:defRPr lang="en-US" sz="2500" b="1" kern="1200" spc="200" baseline="0" dirty="0">
                <a:solidFill>
                  <a:srgbClr val="25408F"/>
                </a:solidFill>
                <a:latin typeface="+mn-lt"/>
                <a:ea typeface="+mj-ea"/>
                <a:cs typeface="Arial" panose="020B0604020202020204" pitchFamily="34" charset="0"/>
              </a:defRPr>
            </a:lvl1pPr>
          </a:lstStyle>
          <a:p>
            <a:r>
              <a:rPr lang="en-US"/>
              <a:t>Title</a:t>
            </a:r>
          </a:p>
        </p:txBody>
      </p:sp>
      <p:pic>
        <p:nvPicPr>
          <p:cNvPr id="7" name="Picture 6" descr="A logo for a company&#10;&#10;Description automatically generated">
            <a:extLst>
              <a:ext uri="{FF2B5EF4-FFF2-40B4-BE49-F238E27FC236}">
                <a16:creationId xmlns:a16="http://schemas.microsoft.com/office/drawing/2014/main" id="{5FD19652-F6F8-ACF0-0F89-DEEE32DDD5A2}"/>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10877008" y="87081"/>
            <a:ext cx="1219200" cy="1166948"/>
          </a:xfrm>
          <a:prstGeom prst="rect">
            <a:avLst/>
          </a:prstGeom>
        </p:spPr>
      </p:pic>
    </p:spTree>
    <p:extLst>
      <p:ext uri="{BB962C8B-B14F-4D97-AF65-F5344CB8AC3E}">
        <p14:creationId xmlns:p14="http://schemas.microsoft.com/office/powerpoint/2010/main" val="33893056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BLUE_Title and Content - 8">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7157BEB-5195-42A5-B47E-E74DF622C876}"/>
              </a:ext>
            </a:extLst>
          </p:cNvPr>
          <p:cNvSpPr>
            <a:spLocks noGrp="1"/>
          </p:cNvSpPr>
          <p:nvPr>
            <p:ph idx="1" hasCustomPrompt="1"/>
          </p:nvPr>
        </p:nvSpPr>
        <p:spPr>
          <a:xfrm>
            <a:off x="838200" y="1396761"/>
            <a:ext cx="2533650" cy="561975"/>
          </a:xfrm>
          <a:solidFill>
            <a:schemeClr val="accent1"/>
          </a:solidFill>
        </p:spPr>
        <p:txBody>
          <a:bodyPr vert="horz" lIns="91440" tIns="45720" rIns="91440" bIns="45720" rtlCol="0" anchor="ctr" anchorCtr="1">
            <a:noAutofit/>
          </a:bodyPr>
          <a:lstStyle>
            <a:lvl1pPr>
              <a:defRPr lang="en-US" sz="1600" b="1">
                <a:solidFill>
                  <a:schemeClr val="bg1"/>
                </a:solidFill>
              </a:defRPr>
            </a:lvl1pPr>
          </a:lstStyle>
          <a:p>
            <a:pPr marL="0" lvl="0" indent="0" algn="ctr">
              <a:buClr>
                <a:srgbClr val="02578E"/>
              </a:buClr>
              <a:buFont typeface="Wingdings 3" panose="05040102010807070707" pitchFamily="18" charset="2"/>
              <a:buNone/>
            </a:pPr>
            <a:r>
              <a:rPr lang="en-US"/>
              <a:t>CLICK TO EDIT MASTER TEXT </a:t>
            </a:r>
          </a:p>
        </p:txBody>
      </p:sp>
      <p:sp>
        <p:nvSpPr>
          <p:cNvPr id="5" name="Footer Placeholder 4">
            <a:extLst>
              <a:ext uri="{FF2B5EF4-FFF2-40B4-BE49-F238E27FC236}">
                <a16:creationId xmlns:a16="http://schemas.microsoft.com/office/drawing/2014/main" id="{81FF26C1-43BA-44D2-9E2E-DFF0015B1A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80738D-907E-416E-8EEE-286931D5FF7C}"/>
              </a:ext>
            </a:extLst>
          </p:cNvPr>
          <p:cNvSpPr>
            <a:spLocks noGrp="1"/>
          </p:cNvSpPr>
          <p:nvPr>
            <p:ph type="sldNum" sz="quarter" idx="12"/>
          </p:nvPr>
        </p:nvSpPr>
        <p:spPr/>
        <p:txBody>
          <a:bodyPr/>
          <a:lstStyle/>
          <a:p>
            <a:fld id="{95A6481C-D029-4050-9C1F-F41A090E7BA6}" type="slidenum">
              <a:rPr lang="en-US" smtClean="0"/>
              <a:t>‹#›</a:t>
            </a:fld>
            <a:endParaRPr lang="en-US"/>
          </a:p>
        </p:txBody>
      </p:sp>
      <p:sp>
        <p:nvSpPr>
          <p:cNvPr id="37" name="Content Placeholder 2">
            <a:extLst>
              <a:ext uri="{FF2B5EF4-FFF2-40B4-BE49-F238E27FC236}">
                <a16:creationId xmlns:a16="http://schemas.microsoft.com/office/drawing/2014/main" id="{043822BC-CAF8-4BD2-ACC2-532660E4FBE7}"/>
              </a:ext>
            </a:extLst>
          </p:cNvPr>
          <p:cNvSpPr>
            <a:spLocks noGrp="1"/>
          </p:cNvSpPr>
          <p:nvPr>
            <p:ph idx="16" hasCustomPrompt="1"/>
          </p:nvPr>
        </p:nvSpPr>
        <p:spPr>
          <a:xfrm>
            <a:off x="838200" y="2031043"/>
            <a:ext cx="2533650" cy="1735737"/>
          </a:xfrm>
        </p:spPr>
        <p:txBody>
          <a:bodyPr/>
          <a:lstStyle>
            <a:lvl1pPr marL="173038" indent="-173038">
              <a:buClr>
                <a:srgbClr val="0065A4"/>
              </a:buClr>
              <a:buFont typeface="Wingdings 3" panose="05040102010807070707" pitchFamily="18" charset="2"/>
              <a:buChar char=""/>
              <a:defRPr>
                <a:latin typeface="+mn-lt"/>
              </a:defRPr>
            </a:lvl1pPr>
            <a:lvl2pPr marL="396875" indent="-173038">
              <a:buClr>
                <a:srgbClr val="0065A4"/>
              </a:buClr>
              <a:buFont typeface="Arial" panose="020B0604020202020204" pitchFamily="34" charset="0"/>
              <a:buChar char="•"/>
              <a:defRPr>
                <a:latin typeface="+mn-lt"/>
              </a:defRPr>
            </a:lvl2pPr>
            <a:lvl3pPr marL="1085850" indent="-171450">
              <a:buClr>
                <a:srgbClr val="02578E"/>
              </a:buClr>
              <a:buSzPct val="125000"/>
              <a:buFont typeface="Wingdings 3" panose="05040102010807070707" pitchFamily="18" charset="2"/>
              <a:buChar char="9"/>
              <a:defRPr>
                <a:latin typeface="+mn-lt"/>
              </a:defRPr>
            </a:lvl3pPr>
            <a:lvl4pPr marL="1485900" indent="-114300">
              <a:buClr>
                <a:srgbClr val="02578E"/>
              </a:buClr>
              <a:buSzPct val="100000"/>
              <a:buFont typeface="Wingdings 2" panose="05020102010507070707" pitchFamily="18" charset="2"/>
              <a:buChar char=""/>
              <a:defRPr>
                <a:latin typeface="+mn-lt"/>
              </a:defRPr>
            </a:lvl4pPr>
            <a:lvl5pPr marL="1943100" indent="-114300">
              <a:buClr>
                <a:srgbClr val="02578E"/>
              </a:buClr>
              <a:buFont typeface="Wingdings 2" panose="05020102010507070707" pitchFamily="18" charset="2"/>
              <a:buChar char=""/>
              <a:defRPr>
                <a:latin typeface="+mn-lt"/>
              </a:defRPr>
            </a:lvl5pPr>
          </a:lstStyle>
          <a:p>
            <a:pPr lvl="0"/>
            <a:r>
              <a:rPr lang="en-US"/>
              <a:t>Click to edit Master text styles</a:t>
            </a:r>
          </a:p>
          <a:p>
            <a:pPr lvl="1"/>
            <a:r>
              <a:rPr lang="en-US"/>
              <a:t>Second level</a:t>
            </a:r>
          </a:p>
        </p:txBody>
      </p:sp>
      <p:sp>
        <p:nvSpPr>
          <p:cNvPr id="14" name="Content Placeholder 2">
            <a:extLst>
              <a:ext uri="{FF2B5EF4-FFF2-40B4-BE49-F238E27FC236}">
                <a16:creationId xmlns:a16="http://schemas.microsoft.com/office/drawing/2014/main" id="{B7157BEB-5195-42A5-B47E-E74DF622C876}"/>
              </a:ext>
            </a:extLst>
          </p:cNvPr>
          <p:cNvSpPr>
            <a:spLocks noGrp="1"/>
          </p:cNvSpPr>
          <p:nvPr>
            <p:ph idx="21" hasCustomPrompt="1"/>
          </p:nvPr>
        </p:nvSpPr>
        <p:spPr>
          <a:xfrm>
            <a:off x="3471472" y="1396761"/>
            <a:ext cx="2533650" cy="561975"/>
          </a:xfrm>
          <a:solidFill>
            <a:schemeClr val="accent1"/>
          </a:solidFill>
        </p:spPr>
        <p:txBody>
          <a:bodyPr vert="horz" lIns="91440" tIns="45720" rIns="91440" bIns="45720" rtlCol="0" anchor="ctr" anchorCtr="1">
            <a:noAutofit/>
          </a:bodyPr>
          <a:lstStyle>
            <a:lvl1pPr>
              <a:defRPr lang="en-US" sz="1600" b="1">
                <a:solidFill>
                  <a:schemeClr val="bg1"/>
                </a:solidFill>
              </a:defRPr>
            </a:lvl1pPr>
          </a:lstStyle>
          <a:p>
            <a:pPr marL="0" lvl="0" indent="0" algn="ctr">
              <a:buClr>
                <a:srgbClr val="02578E"/>
              </a:buClr>
              <a:buFont typeface="Wingdings 3" panose="05040102010807070707" pitchFamily="18" charset="2"/>
              <a:buNone/>
            </a:pPr>
            <a:r>
              <a:rPr lang="en-US"/>
              <a:t>CLICK TO EDIT MASTER TEXT </a:t>
            </a:r>
          </a:p>
        </p:txBody>
      </p:sp>
      <p:sp>
        <p:nvSpPr>
          <p:cNvPr id="15" name="Content Placeholder 2">
            <a:extLst>
              <a:ext uri="{FF2B5EF4-FFF2-40B4-BE49-F238E27FC236}">
                <a16:creationId xmlns:a16="http://schemas.microsoft.com/office/drawing/2014/main" id="{043822BC-CAF8-4BD2-ACC2-532660E4FBE7}"/>
              </a:ext>
            </a:extLst>
          </p:cNvPr>
          <p:cNvSpPr>
            <a:spLocks noGrp="1"/>
          </p:cNvSpPr>
          <p:nvPr>
            <p:ph idx="22" hasCustomPrompt="1"/>
          </p:nvPr>
        </p:nvSpPr>
        <p:spPr>
          <a:xfrm>
            <a:off x="3471472" y="2031043"/>
            <a:ext cx="2533650" cy="1735737"/>
          </a:xfrm>
        </p:spPr>
        <p:txBody>
          <a:bodyPr/>
          <a:lstStyle>
            <a:lvl1pPr marL="173038" indent="-173038">
              <a:buClr>
                <a:srgbClr val="0065A4"/>
              </a:buClr>
              <a:buFont typeface="Wingdings 3" panose="05040102010807070707" pitchFamily="18" charset="2"/>
              <a:buChar char=""/>
              <a:defRPr>
                <a:latin typeface="+mn-lt"/>
              </a:defRPr>
            </a:lvl1pPr>
            <a:lvl2pPr marL="396875" indent="-173038">
              <a:buClr>
                <a:srgbClr val="0065A4"/>
              </a:buClr>
              <a:buFont typeface="Arial" panose="020B0604020202020204" pitchFamily="34" charset="0"/>
              <a:buChar char="•"/>
              <a:defRPr>
                <a:latin typeface="+mn-lt"/>
              </a:defRPr>
            </a:lvl2pPr>
            <a:lvl3pPr marL="1085850" indent="-171450">
              <a:buClr>
                <a:srgbClr val="02578E"/>
              </a:buClr>
              <a:buSzPct val="125000"/>
              <a:buFont typeface="Wingdings 3" panose="05040102010807070707" pitchFamily="18" charset="2"/>
              <a:buChar char="9"/>
              <a:defRPr>
                <a:latin typeface="+mn-lt"/>
              </a:defRPr>
            </a:lvl3pPr>
            <a:lvl4pPr marL="1485900" indent="-114300">
              <a:buClr>
                <a:srgbClr val="02578E"/>
              </a:buClr>
              <a:buSzPct val="100000"/>
              <a:buFont typeface="Wingdings 2" panose="05020102010507070707" pitchFamily="18" charset="2"/>
              <a:buChar char=""/>
              <a:defRPr>
                <a:latin typeface="+mn-lt"/>
              </a:defRPr>
            </a:lvl4pPr>
            <a:lvl5pPr marL="1943100" indent="-114300">
              <a:buClr>
                <a:srgbClr val="02578E"/>
              </a:buClr>
              <a:buFont typeface="Wingdings 2" panose="05020102010507070707" pitchFamily="18" charset="2"/>
              <a:buChar char=""/>
              <a:defRPr>
                <a:latin typeface="+mn-lt"/>
              </a:defRPr>
            </a:lvl5pPr>
          </a:lstStyle>
          <a:p>
            <a:pPr lvl="0"/>
            <a:r>
              <a:rPr lang="en-US"/>
              <a:t>Click to edit Master text styles</a:t>
            </a:r>
          </a:p>
          <a:p>
            <a:pPr lvl="1"/>
            <a:r>
              <a:rPr lang="en-US"/>
              <a:t>Second level</a:t>
            </a:r>
          </a:p>
        </p:txBody>
      </p:sp>
      <p:sp>
        <p:nvSpPr>
          <p:cNvPr id="19" name="Content Placeholder 2">
            <a:extLst>
              <a:ext uri="{FF2B5EF4-FFF2-40B4-BE49-F238E27FC236}">
                <a16:creationId xmlns:a16="http://schemas.microsoft.com/office/drawing/2014/main" id="{B7157BEB-5195-42A5-B47E-E74DF622C876}"/>
              </a:ext>
            </a:extLst>
          </p:cNvPr>
          <p:cNvSpPr>
            <a:spLocks noGrp="1"/>
          </p:cNvSpPr>
          <p:nvPr>
            <p:ph idx="23" hasCustomPrompt="1"/>
          </p:nvPr>
        </p:nvSpPr>
        <p:spPr>
          <a:xfrm>
            <a:off x="6104744" y="1396761"/>
            <a:ext cx="2533650" cy="561975"/>
          </a:xfrm>
          <a:solidFill>
            <a:schemeClr val="accent1"/>
          </a:solidFill>
        </p:spPr>
        <p:txBody>
          <a:bodyPr vert="horz" lIns="91440" tIns="45720" rIns="91440" bIns="45720" rtlCol="0" anchor="ctr" anchorCtr="1">
            <a:noAutofit/>
          </a:bodyPr>
          <a:lstStyle>
            <a:lvl1pPr>
              <a:defRPr lang="en-US" sz="1600" b="1">
                <a:solidFill>
                  <a:schemeClr val="bg1"/>
                </a:solidFill>
              </a:defRPr>
            </a:lvl1pPr>
          </a:lstStyle>
          <a:p>
            <a:pPr marL="0" lvl="0" indent="0" algn="ctr">
              <a:buClr>
                <a:srgbClr val="02578E"/>
              </a:buClr>
              <a:buFont typeface="Wingdings 3" panose="05040102010807070707" pitchFamily="18" charset="2"/>
              <a:buNone/>
            </a:pPr>
            <a:r>
              <a:rPr lang="en-US"/>
              <a:t>CLICK TO EDIT MASTER TEXT </a:t>
            </a:r>
          </a:p>
        </p:txBody>
      </p:sp>
      <p:sp>
        <p:nvSpPr>
          <p:cNvPr id="21" name="Content Placeholder 2">
            <a:extLst>
              <a:ext uri="{FF2B5EF4-FFF2-40B4-BE49-F238E27FC236}">
                <a16:creationId xmlns:a16="http://schemas.microsoft.com/office/drawing/2014/main" id="{043822BC-CAF8-4BD2-ACC2-532660E4FBE7}"/>
              </a:ext>
            </a:extLst>
          </p:cNvPr>
          <p:cNvSpPr>
            <a:spLocks noGrp="1"/>
          </p:cNvSpPr>
          <p:nvPr>
            <p:ph idx="24" hasCustomPrompt="1"/>
          </p:nvPr>
        </p:nvSpPr>
        <p:spPr>
          <a:xfrm>
            <a:off x="6104744" y="2031043"/>
            <a:ext cx="2533650" cy="1735737"/>
          </a:xfrm>
        </p:spPr>
        <p:txBody>
          <a:bodyPr/>
          <a:lstStyle>
            <a:lvl1pPr marL="173038" indent="-173038">
              <a:buClr>
                <a:srgbClr val="0065A4"/>
              </a:buClr>
              <a:buFont typeface="Wingdings 3" panose="05040102010807070707" pitchFamily="18" charset="2"/>
              <a:buChar char=""/>
              <a:defRPr>
                <a:latin typeface="+mn-lt"/>
              </a:defRPr>
            </a:lvl1pPr>
            <a:lvl2pPr marL="396875" indent="-173038">
              <a:buClr>
                <a:srgbClr val="0065A4"/>
              </a:buClr>
              <a:buFont typeface="Arial" panose="020B0604020202020204" pitchFamily="34" charset="0"/>
              <a:buChar char="•"/>
              <a:defRPr>
                <a:latin typeface="+mn-lt"/>
              </a:defRPr>
            </a:lvl2pPr>
            <a:lvl3pPr marL="1085850" indent="-171450">
              <a:buClr>
                <a:srgbClr val="02578E"/>
              </a:buClr>
              <a:buSzPct val="125000"/>
              <a:buFont typeface="Wingdings 3" panose="05040102010807070707" pitchFamily="18" charset="2"/>
              <a:buChar char="9"/>
              <a:defRPr>
                <a:latin typeface="+mn-lt"/>
              </a:defRPr>
            </a:lvl3pPr>
            <a:lvl4pPr marL="1485900" indent="-114300">
              <a:buClr>
                <a:srgbClr val="02578E"/>
              </a:buClr>
              <a:buSzPct val="100000"/>
              <a:buFont typeface="Wingdings 2" panose="05020102010507070707" pitchFamily="18" charset="2"/>
              <a:buChar char=""/>
              <a:defRPr>
                <a:latin typeface="+mn-lt"/>
              </a:defRPr>
            </a:lvl4pPr>
            <a:lvl5pPr marL="1943100" indent="-114300">
              <a:buClr>
                <a:srgbClr val="02578E"/>
              </a:buClr>
              <a:buFont typeface="Wingdings 2" panose="05020102010507070707" pitchFamily="18" charset="2"/>
              <a:buChar char=""/>
              <a:defRPr>
                <a:latin typeface="+mn-lt"/>
              </a:defRPr>
            </a:lvl5pPr>
          </a:lstStyle>
          <a:p>
            <a:pPr lvl="0"/>
            <a:r>
              <a:rPr lang="en-US"/>
              <a:t>Click to edit Master text styles</a:t>
            </a:r>
          </a:p>
          <a:p>
            <a:pPr lvl="1"/>
            <a:r>
              <a:rPr lang="en-US"/>
              <a:t>Second level</a:t>
            </a:r>
          </a:p>
        </p:txBody>
      </p:sp>
      <p:sp>
        <p:nvSpPr>
          <p:cNvPr id="22" name="Content Placeholder 2">
            <a:extLst>
              <a:ext uri="{FF2B5EF4-FFF2-40B4-BE49-F238E27FC236}">
                <a16:creationId xmlns:a16="http://schemas.microsoft.com/office/drawing/2014/main" id="{B7157BEB-5195-42A5-B47E-E74DF622C876}"/>
              </a:ext>
            </a:extLst>
          </p:cNvPr>
          <p:cNvSpPr>
            <a:spLocks noGrp="1"/>
          </p:cNvSpPr>
          <p:nvPr>
            <p:ph idx="25" hasCustomPrompt="1"/>
          </p:nvPr>
        </p:nvSpPr>
        <p:spPr>
          <a:xfrm>
            <a:off x="8738016" y="1396761"/>
            <a:ext cx="2533650" cy="561975"/>
          </a:xfrm>
          <a:solidFill>
            <a:schemeClr val="accent1"/>
          </a:solidFill>
        </p:spPr>
        <p:txBody>
          <a:bodyPr vert="horz" lIns="91440" tIns="45720" rIns="91440" bIns="45720" rtlCol="0" anchor="ctr" anchorCtr="1">
            <a:noAutofit/>
          </a:bodyPr>
          <a:lstStyle>
            <a:lvl1pPr>
              <a:defRPr lang="en-US" sz="1600" b="1">
                <a:solidFill>
                  <a:schemeClr val="bg1"/>
                </a:solidFill>
              </a:defRPr>
            </a:lvl1pPr>
          </a:lstStyle>
          <a:p>
            <a:pPr marL="0" lvl="0" indent="0" algn="ctr">
              <a:buClr>
                <a:srgbClr val="02578E"/>
              </a:buClr>
              <a:buFont typeface="Wingdings 3" panose="05040102010807070707" pitchFamily="18" charset="2"/>
              <a:buNone/>
            </a:pPr>
            <a:r>
              <a:rPr lang="en-US"/>
              <a:t>CLICK TO EDIT MASTER TEXT </a:t>
            </a:r>
          </a:p>
        </p:txBody>
      </p:sp>
      <p:sp>
        <p:nvSpPr>
          <p:cNvPr id="23" name="Content Placeholder 2">
            <a:extLst>
              <a:ext uri="{FF2B5EF4-FFF2-40B4-BE49-F238E27FC236}">
                <a16:creationId xmlns:a16="http://schemas.microsoft.com/office/drawing/2014/main" id="{043822BC-CAF8-4BD2-ACC2-532660E4FBE7}"/>
              </a:ext>
            </a:extLst>
          </p:cNvPr>
          <p:cNvSpPr>
            <a:spLocks noGrp="1"/>
          </p:cNvSpPr>
          <p:nvPr>
            <p:ph idx="26" hasCustomPrompt="1"/>
          </p:nvPr>
        </p:nvSpPr>
        <p:spPr>
          <a:xfrm>
            <a:off x="8738016" y="2031043"/>
            <a:ext cx="2533650" cy="1735737"/>
          </a:xfrm>
        </p:spPr>
        <p:txBody>
          <a:bodyPr/>
          <a:lstStyle>
            <a:lvl1pPr marL="173038" indent="-173038">
              <a:buClr>
                <a:srgbClr val="0065A4"/>
              </a:buClr>
              <a:buFont typeface="Wingdings 3" panose="05040102010807070707" pitchFamily="18" charset="2"/>
              <a:buChar char=""/>
              <a:defRPr>
                <a:latin typeface="+mn-lt"/>
              </a:defRPr>
            </a:lvl1pPr>
            <a:lvl2pPr marL="396875" indent="-173038">
              <a:buClr>
                <a:srgbClr val="0065A4"/>
              </a:buClr>
              <a:buFont typeface="Arial" panose="020B0604020202020204" pitchFamily="34" charset="0"/>
              <a:buChar char="•"/>
              <a:defRPr>
                <a:latin typeface="+mn-lt"/>
              </a:defRPr>
            </a:lvl2pPr>
            <a:lvl3pPr marL="1085850" indent="-171450">
              <a:buClr>
                <a:srgbClr val="02578E"/>
              </a:buClr>
              <a:buSzPct val="125000"/>
              <a:buFont typeface="Wingdings 3" panose="05040102010807070707" pitchFamily="18" charset="2"/>
              <a:buChar char="9"/>
              <a:defRPr>
                <a:latin typeface="+mn-lt"/>
              </a:defRPr>
            </a:lvl3pPr>
            <a:lvl4pPr marL="1485900" indent="-114300">
              <a:buClr>
                <a:srgbClr val="02578E"/>
              </a:buClr>
              <a:buSzPct val="100000"/>
              <a:buFont typeface="Wingdings 2" panose="05020102010507070707" pitchFamily="18" charset="2"/>
              <a:buChar char=""/>
              <a:defRPr>
                <a:latin typeface="+mn-lt"/>
              </a:defRPr>
            </a:lvl4pPr>
            <a:lvl5pPr marL="1943100" indent="-114300">
              <a:buClr>
                <a:srgbClr val="02578E"/>
              </a:buClr>
              <a:buFont typeface="Wingdings 2" panose="05020102010507070707" pitchFamily="18" charset="2"/>
              <a:buChar char=""/>
              <a:defRPr>
                <a:latin typeface="+mn-lt"/>
              </a:defRPr>
            </a:lvl5pPr>
          </a:lstStyle>
          <a:p>
            <a:pPr lvl="0"/>
            <a:r>
              <a:rPr lang="en-US"/>
              <a:t>Click to edit Master text styles</a:t>
            </a:r>
          </a:p>
          <a:p>
            <a:pPr lvl="1"/>
            <a:r>
              <a:rPr lang="en-US"/>
              <a:t>Second level</a:t>
            </a:r>
          </a:p>
        </p:txBody>
      </p:sp>
      <p:sp>
        <p:nvSpPr>
          <p:cNvPr id="16" name="Content Placeholder 2">
            <a:extLst>
              <a:ext uri="{FF2B5EF4-FFF2-40B4-BE49-F238E27FC236}">
                <a16:creationId xmlns:a16="http://schemas.microsoft.com/office/drawing/2014/main" id="{B7157BEB-5195-42A5-B47E-E74DF622C876}"/>
              </a:ext>
            </a:extLst>
          </p:cNvPr>
          <p:cNvSpPr>
            <a:spLocks noGrp="1"/>
          </p:cNvSpPr>
          <p:nvPr>
            <p:ph idx="27" hasCustomPrompt="1"/>
          </p:nvPr>
        </p:nvSpPr>
        <p:spPr>
          <a:xfrm>
            <a:off x="838200" y="3933432"/>
            <a:ext cx="2533650" cy="561975"/>
          </a:xfrm>
          <a:solidFill>
            <a:schemeClr val="accent1"/>
          </a:solidFill>
        </p:spPr>
        <p:txBody>
          <a:bodyPr vert="horz" lIns="91440" tIns="45720" rIns="91440" bIns="45720" rtlCol="0" anchor="ctr" anchorCtr="1">
            <a:noAutofit/>
          </a:bodyPr>
          <a:lstStyle>
            <a:lvl1pPr>
              <a:defRPr lang="en-US" sz="1600" b="1" dirty="0">
                <a:solidFill>
                  <a:schemeClr val="bg1"/>
                </a:solidFill>
              </a:defRPr>
            </a:lvl1pPr>
          </a:lstStyle>
          <a:p>
            <a:pPr marL="0" lvl="0" indent="0" algn="ctr">
              <a:buClr>
                <a:srgbClr val="02578E"/>
              </a:buClr>
              <a:buFont typeface="Wingdings 3" panose="05040102010807070707" pitchFamily="18" charset="2"/>
              <a:buNone/>
            </a:pPr>
            <a:r>
              <a:rPr lang="en-US"/>
              <a:t>CLICK TO EDIT MASTER TEXT </a:t>
            </a:r>
          </a:p>
        </p:txBody>
      </p:sp>
      <p:sp>
        <p:nvSpPr>
          <p:cNvPr id="18" name="Content Placeholder 2">
            <a:extLst>
              <a:ext uri="{FF2B5EF4-FFF2-40B4-BE49-F238E27FC236}">
                <a16:creationId xmlns:a16="http://schemas.microsoft.com/office/drawing/2014/main" id="{043822BC-CAF8-4BD2-ACC2-532660E4FBE7}"/>
              </a:ext>
            </a:extLst>
          </p:cNvPr>
          <p:cNvSpPr>
            <a:spLocks noGrp="1"/>
          </p:cNvSpPr>
          <p:nvPr>
            <p:ph idx="28" hasCustomPrompt="1"/>
          </p:nvPr>
        </p:nvSpPr>
        <p:spPr>
          <a:xfrm>
            <a:off x="838200" y="4567714"/>
            <a:ext cx="2533650" cy="1735737"/>
          </a:xfrm>
        </p:spPr>
        <p:txBody>
          <a:bodyPr/>
          <a:lstStyle>
            <a:lvl1pPr marL="173038" indent="-173038">
              <a:buClr>
                <a:srgbClr val="0065A4"/>
              </a:buClr>
              <a:buFont typeface="Wingdings 3" panose="05040102010807070707" pitchFamily="18" charset="2"/>
              <a:buChar char=""/>
              <a:defRPr>
                <a:latin typeface="+mn-lt"/>
              </a:defRPr>
            </a:lvl1pPr>
            <a:lvl2pPr marL="396875" indent="-173038">
              <a:buClr>
                <a:srgbClr val="0065A4"/>
              </a:buClr>
              <a:buFont typeface="Arial" panose="020B0604020202020204" pitchFamily="34" charset="0"/>
              <a:buChar char="•"/>
              <a:defRPr>
                <a:latin typeface="+mn-lt"/>
              </a:defRPr>
            </a:lvl2pPr>
            <a:lvl3pPr marL="1085850" indent="-171450">
              <a:buClr>
                <a:srgbClr val="02578E"/>
              </a:buClr>
              <a:buSzPct val="125000"/>
              <a:buFont typeface="Wingdings 3" panose="05040102010807070707" pitchFamily="18" charset="2"/>
              <a:buChar char="9"/>
              <a:defRPr>
                <a:latin typeface="+mn-lt"/>
              </a:defRPr>
            </a:lvl3pPr>
            <a:lvl4pPr marL="1485900" indent="-114300">
              <a:buClr>
                <a:srgbClr val="02578E"/>
              </a:buClr>
              <a:buSzPct val="100000"/>
              <a:buFont typeface="Wingdings 2" panose="05020102010507070707" pitchFamily="18" charset="2"/>
              <a:buChar char=""/>
              <a:defRPr>
                <a:latin typeface="+mn-lt"/>
              </a:defRPr>
            </a:lvl4pPr>
            <a:lvl5pPr marL="1943100" indent="-114300">
              <a:buClr>
                <a:srgbClr val="02578E"/>
              </a:buClr>
              <a:buFont typeface="Wingdings 2" panose="05020102010507070707" pitchFamily="18" charset="2"/>
              <a:buChar char=""/>
              <a:defRPr>
                <a:latin typeface="+mn-lt"/>
              </a:defRPr>
            </a:lvl5pPr>
          </a:lstStyle>
          <a:p>
            <a:pPr lvl="0"/>
            <a:r>
              <a:rPr lang="en-US"/>
              <a:t>Click to edit Master text styles</a:t>
            </a:r>
          </a:p>
          <a:p>
            <a:pPr lvl="1"/>
            <a:r>
              <a:rPr lang="en-US"/>
              <a:t>Second level</a:t>
            </a:r>
          </a:p>
        </p:txBody>
      </p:sp>
      <p:sp>
        <p:nvSpPr>
          <p:cNvPr id="20" name="Content Placeholder 2">
            <a:extLst>
              <a:ext uri="{FF2B5EF4-FFF2-40B4-BE49-F238E27FC236}">
                <a16:creationId xmlns:a16="http://schemas.microsoft.com/office/drawing/2014/main" id="{B7157BEB-5195-42A5-B47E-E74DF622C876}"/>
              </a:ext>
            </a:extLst>
          </p:cNvPr>
          <p:cNvSpPr>
            <a:spLocks noGrp="1"/>
          </p:cNvSpPr>
          <p:nvPr>
            <p:ph idx="29" hasCustomPrompt="1"/>
          </p:nvPr>
        </p:nvSpPr>
        <p:spPr>
          <a:xfrm>
            <a:off x="3471472" y="3933432"/>
            <a:ext cx="2533650" cy="561975"/>
          </a:xfrm>
          <a:solidFill>
            <a:schemeClr val="accent1"/>
          </a:solidFill>
        </p:spPr>
        <p:txBody>
          <a:bodyPr vert="horz" lIns="91440" tIns="45720" rIns="91440" bIns="45720" rtlCol="0" anchor="ctr" anchorCtr="1">
            <a:noAutofit/>
          </a:bodyPr>
          <a:lstStyle>
            <a:lvl1pPr>
              <a:defRPr lang="en-US" sz="1600" b="1">
                <a:solidFill>
                  <a:schemeClr val="bg1"/>
                </a:solidFill>
              </a:defRPr>
            </a:lvl1pPr>
          </a:lstStyle>
          <a:p>
            <a:pPr marL="0" lvl="0" indent="0" algn="ctr">
              <a:buClr>
                <a:srgbClr val="02578E"/>
              </a:buClr>
              <a:buFont typeface="Wingdings 3" panose="05040102010807070707" pitchFamily="18" charset="2"/>
              <a:buNone/>
            </a:pPr>
            <a:r>
              <a:rPr lang="en-US"/>
              <a:t>CLICK TO EDIT MASTER TEXT </a:t>
            </a:r>
          </a:p>
        </p:txBody>
      </p:sp>
      <p:sp>
        <p:nvSpPr>
          <p:cNvPr id="24" name="Content Placeholder 2">
            <a:extLst>
              <a:ext uri="{FF2B5EF4-FFF2-40B4-BE49-F238E27FC236}">
                <a16:creationId xmlns:a16="http://schemas.microsoft.com/office/drawing/2014/main" id="{043822BC-CAF8-4BD2-ACC2-532660E4FBE7}"/>
              </a:ext>
            </a:extLst>
          </p:cNvPr>
          <p:cNvSpPr>
            <a:spLocks noGrp="1"/>
          </p:cNvSpPr>
          <p:nvPr>
            <p:ph idx="30" hasCustomPrompt="1"/>
          </p:nvPr>
        </p:nvSpPr>
        <p:spPr>
          <a:xfrm>
            <a:off x="3471472" y="4567714"/>
            <a:ext cx="2533650" cy="1735737"/>
          </a:xfrm>
        </p:spPr>
        <p:txBody>
          <a:bodyPr/>
          <a:lstStyle>
            <a:lvl1pPr marL="173038" indent="-173038">
              <a:buClr>
                <a:srgbClr val="0065A4"/>
              </a:buClr>
              <a:buFont typeface="Wingdings 3" panose="05040102010807070707" pitchFamily="18" charset="2"/>
              <a:buChar char=""/>
              <a:defRPr>
                <a:latin typeface="+mn-lt"/>
              </a:defRPr>
            </a:lvl1pPr>
            <a:lvl2pPr marL="396875" indent="-173038">
              <a:buClr>
                <a:srgbClr val="0065A4"/>
              </a:buClr>
              <a:buFont typeface="Arial" panose="020B0604020202020204" pitchFamily="34" charset="0"/>
              <a:buChar char="•"/>
              <a:defRPr>
                <a:latin typeface="+mn-lt"/>
              </a:defRPr>
            </a:lvl2pPr>
            <a:lvl3pPr marL="1085850" indent="-171450">
              <a:buClr>
                <a:srgbClr val="02578E"/>
              </a:buClr>
              <a:buSzPct val="125000"/>
              <a:buFont typeface="Wingdings 3" panose="05040102010807070707" pitchFamily="18" charset="2"/>
              <a:buChar char="9"/>
              <a:defRPr>
                <a:latin typeface="+mn-lt"/>
              </a:defRPr>
            </a:lvl3pPr>
            <a:lvl4pPr marL="1485900" indent="-114300">
              <a:buClr>
                <a:srgbClr val="02578E"/>
              </a:buClr>
              <a:buSzPct val="100000"/>
              <a:buFont typeface="Wingdings 2" panose="05020102010507070707" pitchFamily="18" charset="2"/>
              <a:buChar char=""/>
              <a:defRPr>
                <a:latin typeface="+mn-lt"/>
              </a:defRPr>
            </a:lvl4pPr>
            <a:lvl5pPr marL="1943100" indent="-114300">
              <a:buClr>
                <a:srgbClr val="02578E"/>
              </a:buClr>
              <a:buFont typeface="Wingdings 2" panose="05020102010507070707" pitchFamily="18" charset="2"/>
              <a:buChar char=""/>
              <a:defRPr>
                <a:latin typeface="+mn-lt"/>
              </a:defRPr>
            </a:lvl5pPr>
          </a:lstStyle>
          <a:p>
            <a:pPr lvl="0"/>
            <a:r>
              <a:rPr lang="en-US"/>
              <a:t>Click to edit Master text styles</a:t>
            </a:r>
          </a:p>
          <a:p>
            <a:pPr lvl="1"/>
            <a:r>
              <a:rPr lang="en-US"/>
              <a:t>Second level</a:t>
            </a:r>
          </a:p>
        </p:txBody>
      </p:sp>
      <p:sp>
        <p:nvSpPr>
          <p:cNvPr id="25" name="Content Placeholder 2">
            <a:extLst>
              <a:ext uri="{FF2B5EF4-FFF2-40B4-BE49-F238E27FC236}">
                <a16:creationId xmlns:a16="http://schemas.microsoft.com/office/drawing/2014/main" id="{B7157BEB-5195-42A5-B47E-E74DF622C876}"/>
              </a:ext>
            </a:extLst>
          </p:cNvPr>
          <p:cNvSpPr>
            <a:spLocks noGrp="1"/>
          </p:cNvSpPr>
          <p:nvPr>
            <p:ph idx="31" hasCustomPrompt="1"/>
          </p:nvPr>
        </p:nvSpPr>
        <p:spPr>
          <a:xfrm>
            <a:off x="6104744" y="3933432"/>
            <a:ext cx="2533650" cy="561975"/>
          </a:xfrm>
          <a:solidFill>
            <a:schemeClr val="accent1"/>
          </a:solidFill>
        </p:spPr>
        <p:txBody>
          <a:bodyPr vert="horz" lIns="91440" tIns="45720" rIns="91440" bIns="45720" rtlCol="0" anchor="ctr" anchorCtr="1">
            <a:noAutofit/>
          </a:bodyPr>
          <a:lstStyle>
            <a:lvl1pPr>
              <a:defRPr lang="en-US" sz="1600" b="1">
                <a:solidFill>
                  <a:schemeClr val="bg1"/>
                </a:solidFill>
              </a:defRPr>
            </a:lvl1pPr>
          </a:lstStyle>
          <a:p>
            <a:pPr marL="0" lvl="0" indent="0" algn="ctr">
              <a:buClr>
                <a:srgbClr val="02578E"/>
              </a:buClr>
              <a:buFont typeface="Wingdings 3" panose="05040102010807070707" pitchFamily="18" charset="2"/>
              <a:buNone/>
            </a:pPr>
            <a:r>
              <a:rPr lang="en-US"/>
              <a:t>CLICK TO EDIT MASTER TEXT </a:t>
            </a:r>
          </a:p>
        </p:txBody>
      </p:sp>
      <p:sp>
        <p:nvSpPr>
          <p:cNvPr id="26" name="Content Placeholder 2">
            <a:extLst>
              <a:ext uri="{FF2B5EF4-FFF2-40B4-BE49-F238E27FC236}">
                <a16:creationId xmlns:a16="http://schemas.microsoft.com/office/drawing/2014/main" id="{043822BC-CAF8-4BD2-ACC2-532660E4FBE7}"/>
              </a:ext>
            </a:extLst>
          </p:cNvPr>
          <p:cNvSpPr>
            <a:spLocks noGrp="1"/>
          </p:cNvSpPr>
          <p:nvPr>
            <p:ph idx="32" hasCustomPrompt="1"/>
          </p:nvPr>
        </p:nvSpPr>
        <p:spPr>
          <a:xfrm>
            <a:off x="6104744" y="4567714"/>
            <a:ext cx="2533650" cy="1735737"/>
          </a:xfrm>
        </p:spPr>
        <p:txBody>
          <a:bodyPr/>
          <a:lstStyle>
            <a:lvl1pPr marL="173038" indent="-173038">
              <a:buClr>
                <a:srgbClr val="0065A4"/>
              </a:buClr>
              <a:buFont typeface="Wingdings 3" panose="05040102010807070707" pitchFamily="18" charset="2"/>
              <a:buChar char=""/>
              <a:defRPr>
                <a:latin typeface="+mn-lt"/>
              </a:defRPr>
            </a:lvl1pPr>
            <a:lvl2pPr marL="396875" indent="-173038">
              <a:buClr>
                <a:srgbClr val="0065A4"/>
              </a:buClr>
              <a:buFont typeface="Arial" panose="020B0604020202020204" pitchFamily="34" charset="0"/>
              <a:buChar char="•"/>
              <a:defRPr>
                <a:latin typeface="+mn-lt"/>
              </a:defRPr>
            </a:lvl2pPr>
            <a:lvl3pPr marL="1085850" indent="-171450">
              <a:buClr>
                <a:srgbClr val="02578E"/>
              </a:buClr>
              <a:buSzPct val="125000"/>
              <a:buFont typeface="Wingdings 3" panose="05040102010807070707" pitchFamily="18" charset="2"/>
              <a:buChar char="9"/>
              <a:defRPr>
                <a:latin typeface="+mn-lt"/>
              </a:defRPr>
            </a:lvl3pPr>
            <a:lvl4pPr marL="1485900" indent="-114300">
              <a:buClr>
                <a:srgbClr val="02578E"/>
              </a:buClr>
              <a:buSzPct val="100000"/>
              <a:buFont typeface="Wingdings 2" panose="05020102010507070707" pitchFamily="18" charset="2"/>
              <a:buChar char=""/>
              <a:defRPr>
                <a:latin typeface="+mn-lt"/>
              </a:defRPr>
            </a:lvl4pPr>
            <a:lvl5pPr marL="1943100" indent="-114300">
              <a:buClr>
                <a:srgbClr val="02578E"/>
              </a:buClr>
              <a:buFont typeface="Wingdings 2" panose="05020102010507070707" pitchFamily="18" charset="2"/>
              <a:buChar char=""/>
              <a:defRPr>
                <a:latin typeface="+mn-lt"/>
              </a:defRPr>
            </a:lvl5pPr>
          </a:lstStyle>
          <a:p>
            <a:pPr lvl="0"/>
            <a:r>
              <a:rPr lang="en-US"/>
              <a:t>Click to edit Master text styles</a:t>
            </a:r>
          </a:p>
          <a:p>
            <a:pPr lvl="1"/>
            <a:r>
              <a:rPr lang="en-US"/>
              <a:t>Second level</a:t>
            </a:r>
          </a:p>
        </p:txBody>
      </p:sp>
      <p:sp>
        <p:nvSpPr>
          <p:cNvPr id="27" name="Content Placeholder 2">
            <a:extLst>
              <a:ext uri="{FF2B5EF4-FFF2-40B4-BE49-F238E27FC236}">
                <a16:creationId xmlns:a16="http://schemas.microsoft.com/office/drawing/2014/main" id="{B7157BEB-5195-42A5-B47E-E74DF622C876}"/>
              </a:ext>
            </a:extLst>
          </p:cNvPr>
          <p:cNvSpPr>
            <a:spLocks noGrp="1"/>
          </p:cNvSpPr>
          <p:nvPr>
            <p:ph idx="33" hasCustomPrompt="1"/>
          </p:nvPr>
        </p:nvSpPr>
        <p:spPr>
          <a:xfrm>
            <a:off x="8738016" y="3933432"/>
            <a:ext cx="2533650" cy="561975"/>
          </a:xfrm>
          <a:solidFill>
            <a:schemeClr val="accent1"/>
          </a:solidFill>
        </p:spPr>
        <p:txBody>
          <a:bodyPr vert="horz" lIns="91440" tIns="45720" rIns="91440" bIns="45720" rtlCol="0" anchor="ctr" anchorCtr="1">
            <a:noAutofit/>
          </a:bodyPr>
          <a:lstStyle>
            <a:lvl1pPr>
              <a:defRPr lang="en-US" sz="1600" b="1">
                <a:solidFill>
                  <a:schemeClr val="bg1"/>
                </a:solidFill>
              </a:defRPr>
            </a:lvl1pPr>
          </a:lstStyle>
          <a:p>
            <a:pPr marL="0" lvl="0" indent="0" algn="ctr">
              <a:buClr>
                <a:srgbClr val="02578E"/>
              </a:buClr>
              <a:buFont typeface="Wingdings 3" panose="05040102010807070707" pitchFamily="18" charset="2"/>
              <a:buNone/>
            </a:pPr>
            <a:r>
              <a:rPr lang="en-US"/>
              <a:t>CLICK TO EDIT MASTER TEXT </a:t>
            </a:r>
          </a:p>
        </p:txBody>
      </p:sp>
      <p:sp>
        <p:nvSpPr>
          <p:cNvPr id="28" name="Content Placeholder 2">
            <a:extLst>
              <a:ext uri="{FF2B5EF4-FFF2-40B4-BE49-F238E27FC236}">
                <a16:creationId xmlns:a16="http://schemas.microsoft.com/office/drawing/2014/main" id="{043822BC-CAF8-4BD2-ACC2-532660E4FBE7}"/>
              </a:ext>
            </a:extLst>
          </p:cNvPr>
          <p:cNvSpPr>
            <a:spLocks noGrp="1"/>
          </p:cNvSpPr>
          <p:nvPr>
            <p:ph idx="34" hasCustomPrompt="1"/>
          </p:nvPr>
        </p:nvSpPr>
        <p:spPr>
          <a:xfrm>
            <a:off x="8738016" y="4567714"/>
            <a:ext cx="2533650" cy="1735737"/>
          </a:xfrm>
        </p:spPr>
        <p:txBody>
          <a:bodyPr/>
          <a:lstStyle>
            <a:lvl1pPr marL="173038" indent="-173038">
              <a:buClr>
                <a:srgbClr val="0065A4"/>
              </a:buClr>
              <a:buFont typeface="Wingdings 3" panose="05040102010807070707" pitchFamily="18" charset="2"/>
              <a:buChar char=""/>
              <a:defRPr>
                <a:latin typeface="+mn-lt"/>
              </a:defRPr>
            </a:lvl1pPr>
            <a:lvl2pPr marL="396875" indent="-173038">
              <a:buClr>
                <a:srgbClr val="0065A4"/>
              </a:buClr>
              <a:buFont typeface="Arial" panose="020B0604020202020204" pitchFamily="34" charset="0"/>
              <a:buChar char="•"/>
              <a:defRPr>
                <a:latin typeface="+mn-lt"/>
              </a:defRPr>
            </a:lvl2pPr>
            <a:lvl3pPr marL="1085850" indent="-171450">
              <a:buClr>
                <a:srgbClr val="02578E"/>
              </a:buClr>
              <a:buSzPct val="125000"/>
              <a:buFont typeface="Wingdings 3" panose="05040102010807070707" pitchFamily="18" charset="2"/>
              <a:buChar char="9"/>
              <a:defRPr>
                <a:latin typeface="+mn-lt"/>
              </a:defRPr>
            </a:lvl3pPr>
            <a:lvl4pPr marL="1485900" indent="-114300">
              <a:buClr>
                <a:srgbClr val="02578E"/>
              </a:buClr>
              <a:buSzPct val="100000"/>
              <a:buFont typeface="Wingdings 2" panose="05020102010507070707" pitchFamily="18" charset="2"/>
              <a:buChar char=""/>
              <a:defRPr>
                <a:latin typeface="+mn-lt"/>
              </a:defRPr>
            </a:lvl4pPr>
            <a:lvl5pPr marL="1943100" indent="-114300">
              <a:buClr>
                <a:srgbClr val="02578E"/>
              </a:buClr>
              <a:buFont typeface="Wingdings 2" panose="05020102010507070707" pitchFamily="18" charset="2"/>
              <a:buChar char=""/>
              <a:defRPr>
                <a:latin typeface="+mn-lt"/>
              </a:defRPr>
            </a:lvl5pPr>
          </a:lstStyle>
          <a:p>
            <a:pPr lvl="0"/>
            <a:r>
              <a:rPr lang="en-US"/>
              <a:t>Click to edit Master text styles</a:t>
            </a:r>
          </a:p>
          <a:p>
            <a:pPr lvl="1"/>
            <a:r>
              <a:rPr lang="en-US"/>
              <a:t>Second level</a:t>
            </a:r>
          </a:p>
        </p:txBody>
      </p:sp>
      <p:sp>
        <p:nvSpPr>
          <p:cNvPr id="4" name="Title 1">
            <a:extLst>
              <a:ext uri="{FF2B5EF4-FFF2-40B4-BE49-F238E27FC236}">
                <a16:creationId xmlns:a16="http://schemas.microsoft.com/office/drawing/2014/main" id="{DA2D1902-3718-A252-D0D0-0494D837BB5B}"/>
              </a:ext>
            </a:extLst>
          </p:cNvPr>
          <p:cNvSpPr>
            <a:spLocks noGrp="1"/>
          </p:cNvSpPr>
          <p:nvPr>
            <p:ph type="title" hasCustomPrompt="1"/>
          </p:nvPr>
        </p:nvSpPr>
        <p:spPr>
          <a:xfrm>
            <a:off x="838200" y="275659"/>
            <a:ext cx="10515600" cy="568518"/>
          </a:xfrm>
          <a:prstGeom prst="rect">
            <a:avLst/>
          </a:prstGeom>
        </p:spPr>
        <p:txBody>
          <a:bodyPr/>
          <a:lstStyle>
            <a:lvl1pPr algn="l" defTabSz="914400" rtl="0" eaLnBrk="1" latinLnBrk="0" hangingPunct="1">
              <a:lnSpc>
                <a:spcPct val="90000"/>
              </a:lnSpc>
              <a:spcBef>
                <a:spcPct val="0"/>
              </a:spcBef>
              <a:buNone/>
              <a:defRPr lang="en-US" sz="2500" b="1" kern="1200" spc="200" baseline="0" dirty="0">
                <a:solidFill>
                  <a:srgbClr val="25408F"/>
                </a:solidFill>
                <a:latin typeface="+mn-lt"/>
                <a:ea typeface="+mj-ea"/>
                <a:cs typeface="Arial" panose="020B0604020202020204" pitchFamily="34" charset="0"/>
              </a:defRPr>
            </a:lvl1pPr>
          </a:lstStyle>
          <a:p>
            <a:r>
              <a:rPr lang="en-US"/>
              <a:t>Title</a:t>
            </a:r>
          </a:p>
        </p:txBody>
      </p:sp>
      <p:pic>
        <p:nvPicPr>
          <p:cNvPr id="7" name="Picture 6" descr="A logo for a company&#10;&#10;Description automatically generated">
            <a:extLst>
              <a:ext uri="{FF2B5EF4-FFF2-40B4-BE49-F238E27FC236}">
                <a16:creationId xmlns:a16="http://schemas.microsoft.com/office/drawing/2014/main" id="{ED61A0A4-04D2-E507-FBE2-5AEA03C52E99}"/>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10877008" y="87081"/>
            <a:ext cx="1219200" cy="1166948"/>
          </a:xfrm>
          <a:prstGeom prst="rect">
            <a:avLst/>
          </a:prstGeom>
        </p:spPr>
      </p:pic>
    </p:spTree>
    <p:extLst>
      <p:ext uri="{BB962C8B-B14F-4D97-AF65-F5344CB8AC3E}">
        <p14:creationId xmlns:p14="http://schemas.microsoft.com/office/powerpoint/2010/main" val="19749396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9939" y="6723370"/>
            <a:ext cx="12207240" cy="132247"/>
          </a:xfrm>
          <a:prstGeom prst="rect">
            <a:avLst/>
          </a:prstGeom>
          <a:solidFill>
            <a:srgbClr val="25408F"/>
          </a:solidFill>
          <a:ln>
            <a:solidFill>
              <a:srgbClr val="25408F"/>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b" anchorCtr="0"/>
          <a:lstStyle/>
          <a:p>
            <a:pPr marL="9883775" marR="0" lvl="0" indent="0" algn="l" defTabSz="914400" rtl="0" eaLnBrk="1" fontAlgn="auto" latinLnBrk="0" hangingPunct="1">
              <a:lnSpc>
                <a:spcPct val="100000"/>
              </a:lnSpc>
              <a:spcBef>
                <a:spcPts val="0"/>
              </a:spcBef>
              <a:spcAft>
                <a:spcPts val="0"/>
              </a:spcAft>
              <a:buClrTx/>
              <a:buSzTx/>
              <a:buFontTx/>
              <a:buNone/>
              <a:tabLst/>
              <a:defRPr/>
            </a:pPr>
            <a:endParaRPr lang="en-US" sz="800" b="1" spc="200">
              <a:solidFill>
                <a:schemeClr val="bg1"/>
              </a:solidFill>
            </a:endParaRPr>
          </a:p>
        </p:txBody>
      </p:sp>
      <p:sp>
        <p:nvSpPr>
          <p:cNvPr id="3" name="Text Placeholder 2">
            <a:extLst>
              <a:ext uri="{FF2B5EF4-FFF2-40B4-BE49-F238E27FC236}">
                <a16:creationId xmlns:a16="http://schemas.microsoft.com/office/drawing/2014/main" id="{6EBD1FC9-9E15-482E-B7E6-26F45DEA221F}"/>
              </a:ext>
            </a:extLst>
          </p:cNvPr>
          <p:cNvSpPr>
            <a:spLocks noGrp="1"/>
          </p:cNvSpPr>
          <p:nvPr>
            <p:ph type="body" idx="1"/>
          </p:nvPr>
        </p:nvSpPr>
        <p:spPr>
          <a:xfrm>
            <a:off x="838200" y="1415332"/>
            <a:ext cx="10515600" cy="4761631"/>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A1F77618-DBE7-469A-972D-B04832438ED4}"/>
              </a:ext>
            </a:extLst>
          </p:cNvPr>
          <p:cNvSpPr>
            <a:spLocks noGrp="1"/>
          </p:cNvSpPr>
          <p:nvPr>
            <p:ph type="ftr" sz="quarter" idx="3"/>
          </p:nvPr>
        </p:nvSpPr>
        <p:spPr>
          <a:xfrm>
            <a:off x="828136" y="6303451"/>
            <a:ext cx="7325264" cy="365125"/>
          </a:xfrm>
          <a:prstGeom prst="rect">
            <a:avLst/>
          </a:prstGeom>
        </p:spPr>
        <p:txBody>
          <a:bodyPr vert="horz" lIns="91440" tIns="45720" rIns="91440" bIns="45720" rtlCol="0" anchor="ctr"/>
          <a:lstStyle>
            <a:lvl1pPr algn="l">
              <a:defRPr sz="900">
                <a:solidFill>
                  <a:schemeClr val="tx1">
                    <a:tint val="75000"/>
                  </a:schemeClr>
                </a:solidFill>
                <a:latin typeface="Arial" panose="020B0604020202020204" pitchFamily="34" charset="0"/>
                <a:cs typeface="Arial" panose="020B0604020202020204" pitchFamily="34" charset="0"/>
              </a:defRPr>
            </a:lvl1pPr>
          </a:lstStyle>
          <a:p>
            <a:endParaRPr lang="en-US"/>
          </a:p>
        </p:txBody>
      </p:sp>
      <p:sp>
        <p:nvSpPr>
          <p:cNvPr id="6" name="Slide Number Placeholder 5">
            <a:extLst>
              <a:ext uri="{FF2B5EF4-FFF2-40B4-BE49-F238E27FC236}">
                <a16:creationId xmlns:a16="http://schemas.microsoft.com/office/drawing/2014/main" id="{DF3DD640-CAE2-4083-A58F-B6D02918298D}"/>
              </a:ext>
            </a:extLst>
          </p:cNvPr>
          <p:cNvSpPr>
            <a:spLocks noGrp="1"/>
          </p:cNvSpPr>
          <p:nvPr>
            <p:ph type="sldNum" sz="quarter" idx="4"/>
          </p:nvPr>
        </p:nvSpPr>
        <p:spPr>
          <a:xfrm>
            <a:off x="8610600" y="6303451"/>
            <a:ext cx="2743200" cy="365125"/>
          </a:xfrm>
          <a:prstGeom prst="rect">
            <a:avLst/>
          </a:prstGeom>
        </p:spPr>
        <p:txBody>
          <a:bodyPr vert="horz" lIns="91440" tIns="45720" rIns="91440" bIns="45720" rtlCol="0" anchor="ctr"/>
          <a:lstStyle>
            <a:lvl1pPr algn="r">
              <a:defRPr sz="900">
                <a:solidFill>
                  <a:schemeClr val="tx1">
                    <a:tint val="75000"/>
                  </a:schemeClr>
                </a:solidFill>
                <a:latin typeface="Arial" panose="020B0604020202020204" pitchFamily="34" charset="0"/>
                <a:cs typeface="Arial" panose="020B0604020202020204" pitchFamily="34" charset="0"/>
              </a:defRPr>
            </a:lvl1pPr>
          </a:lstStyle>
          <a:p>
            <a:fld id="{95A6481C-D029-4050-9C1F-F41A090E7BA6}" type="slidenum">
              <a:rPr lang="en-US" smtClean="0"/>
              <a:pPr/>
              <a:t>‹#›</a:t>
            </a:fld>
            <a:endParaRPr lang="en-US"/>
          </a:p>
        </p:txBody>
      </p:sp>
    </p:spTree>
    <p:extLst>
      <p:ext uri="{BB962C8B-B14F-4D97-AF65-F5344CB8AC3E}">
        <p14:creationId xmlns:p14="http://schemas.microsoft.com/office/powerpoint/2010/main" val="2850787393"/>
      </p:ext>
    </p:extLst>
  </p:cSld>
  <p:clrMap bg1="lt1" tx1="dk1" bg2="lt2" tx2="dk2" accent1="accent1" accent2="accent2" accent3="accent3" accent4="accent4" accent5="accent5" accent6="accent6" hlink="hlink" folHlink="folHlink"/>
  <p:sldLayoutIdLst>
    <p:sldLayoutId id="2147483676" r:id="rId1"/>
    <p:sldLayoutId id="2147483649" r:id="rId2"/>
    <p:sldLayoutId id="2147483668" r:id="rId3"/>
    <p:sldLayoutId id="2147483673" r:id="rId4"/>
    <p:sldLayoutId id="2147483669" r:id="rId5"/>
    <p:sldLayoutId id="2147483672" r:id="rId6"/>
    <p:sldLayoutId id="2147483671" r:id="rId7"/>
    <p:sldLayoutId id="2147483674" r:id="rId8"/>
    <p:sldLayoutId id="2147483675" r:id="rId9"/>
    <p:sldLayoutId id="2147483680" r:id="rId10"/>
  </p:sldLayoutIdLst>
  <p:hf hdr="0" ftr="0" dt="0"/>
  <p:txStyles>
    <p:titleStyle>
      <a:lvl1pPr algn="l" defTabSz="914400" rtl="0" eaLnBrk="1" latinLnBrk="0" hangingPunct="1">
        <a:lnSpc>
          <a:spcPct val="90000"/>
        </a:lnSpc>
        <a:spcBef>
          <a:spcPct val="0"/>
        </a:spcBef>
        <a:buNone/>
        <a:defRPr sz="2200" b="1" kern="1200">
          <a:solidFill>
            <a:schemeClr val="tx1"/>
          </a:solidFill>
          <a:latin typeface="+mn-lt"/>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5.xml"/><Relationship Id="rId6" Type="http://schemas.openxmlformats.org/officeDocument/2006/relationships/hyperlink" Target="https://myjcgateway.zendesk.com/hc/en-us/articles/18448511792525-Log-into-MyJobCorps-Gateway" TargetMode="External"/><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hyperlink" Target="https://myjcgateway.zendesk.com/hc/en-us/articles/25401088071821-What-should-I-do-if-I-can-t-open-documents-in-the-Gateway" TargetMode="External"/><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5.xml"/><Relationship Id="rId5" Type="http://schemas.openxmlformats.org/officeDocument/2006/relationships/hyperlink" Target="https://enrollmenthelp.jobcorps.gov/hc/en-us" TargetMode="External"/><Relationship Id="rId4" Type="http://schemas.openxmlformats.org/officeDocument/2006/relationships/hyperlink" Target="https://gatewayhelp.jobcorps.gov/hc/en-us"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hyperlink" Target="mailto:MyJobCorps@dol.gov" TargetMode="External"/><Relationship Id="rId2" Type="http://schemas.openxmlformats.org/officeDocument/2006/relationships/hyperlink" Target="https://urldefense.com/v3/__https:/www.jobcorps.gov/__;!!May37g!KW28TWQcINggJlrkiN904yUs8qhwpMjRycEmK3w29HbgU0LP6REqPYjW4-bpA06U0TbjW5wRyaQTo7RuiywW1-g8pEk$" TargetMode="Externa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061BC80-3F15-9C98-1AC1-0FCDFFA1904B}"/>
              </a:ext>
              <a:ext uri="{C183D7F6-B498-43B3-948B-1728B52AA6E4}">
                <adec:decorative xmlns:adec="http://schemas.microsoft.com/office/drawing/2017/decorative" val="1"/>
              </a:ext>
            </a:extLst>
          </p:cNvPr>
          <p:cNvSpPr>
            <a:spLocks noGrp="1"/>
          </p:cNvSpPr>
          <p:nvPr>
            <p:ph type="title"/>
          </p:nvPr>
        </p:nvSpPr>
        <p:spPr/>
        <p:txBody>
          <a:bodyPr lIns="91440" tIns="45720" rIns="91440" bIns="45720" anchor="t"/>
          <a:lstStyle/>
          <a:p>
            <a:r>
              <a:rPr lang="en-US">
                <a:cs typeface="Arial"/>
              </a:rPr>
              <a:t>MyJobCorps</a:t>
            </a:r>
          </a:p>
        </p:txBody>
      </p:sp>
      <p:sp>
        <p:nvSpPr>
          <p:cNvPr id="7" name="Subtitle 6">
            <a:extLst>
              <a:ext uri="{FF2B5EF4-FFF2-40B4-BE49-F238E27FC236}">
                <a16:creationId xmlns:a16="http://schemas.microsoft.com/office/drawing/2014/main" id="{32ACDDD2-5461-9C0B-D344-3AA6D52FA031}"/>
              </a:ext>
            </a:extLst>
          </p:cNvPr>
          <p:cNvSpPr>
            <a:spLocks noGrp="1"/>
          </p:cNvSpPr>
          <p:nvPr>
            <p:ph type="subTitle" idx="1"/>
          </p:nvPr>
        </p:nvSpPr>
        <p:spPr>
          <a:xfrm>
            <a:off x="427656" y="2136053"/>
            <a:ext cx="4913642" cy="786984"/>
          </a:xfrm>
        </p:spPr>
        <p:txBody>
          <a:bodyPr/>
          <a:lstStyle/>
          <a:p>
            <a:pPr marL="53975"/>
            <a:r>
              <a:rPr lang="en-US" sz="2800" b="1"/>
              <a:t>MyJobCorps Overview</a:t>
            </a:r>
          </a:p>
        </p:txBody>
      </p:sp>
      <p:sp>
        <p:nvSpPr>
          <p:cNvPr id="3" name="Text Placeholder 2">
            <a:extLst>
              <a:ext uri="{FF2B5EF4-FFF2-40B4-BE49-F238E27FC236}">
                <a16:creationId xmlns:a16="http://schemas.microsoft.com/office/drawing/2014/main" id="{BA6FE192-CE12-C238-71AF-2AB15F783298}"/>
              </a:ext>
            </a:extLst>
          </p:cNvPr>
          <p:cNvSpPr>
            <a:spLocks noGrp="1"/>
          </p:cNvSpPr>
          <p:nvPr>
            <p:ph type="body" sz="quarter" idx="14"/>
          </p:nvPr>
        </p:nvSpPr>
        <p:spPr>
          <a:xfrm>
            <a:off x="427656" y="2599045"/>
            <a:ext cx="4787440" cy="502170"/>
          </a:xfrm>
        </p:spPr>
        <p:txBody>
          <a:bodyPr/>
          <a:lstStyle/>
          <a:p>
            <a:pPr marL="0"/>
            <a:r>
              <a:rPr lang="en-US" dirty="0">
                <a:solidFill>
                  <a:srgbClr val="25408F"/>
                </a:solidFill>
              </a:rPr>
              <a:t>Briefing f</a:t>
            </a:r>
            <a:r>
              <a:rPr lang="en-US" sz="2200" dirty="0">
                <a:solidFill>
                  <a:srgbClr val="25408F"/>
                </a:solidFill>
              </a:rPr>
              <a:t>or Center IT POC’s</a:t>
            </a:r>
            <a:endParaRPr lang="en-US" sz="2200" i="1" dirty="0">
              <a:solidFill>
                <a:srgbClr val="25408F"/>
              </a:solidFill>
            </a:endParaRPr>
          </a:p>
        </p:txBody>
      </p:sp>
      <p:sp>
        <p:nvSpPr>
          <p:cNvPr id="9" name="Text Placeholder 8">
            <a:extLst>
              <a:ext uri="{FF2B5EF4-FFF2-40B4-BE49-F238E27FC236}">
                <a16:creationId xmlns:a16="http://schemas.microsoft.com/office/drawing/2014/main" id="{EE937A5A-FDD6-3E45-1DD3-4A7AA86DDEF5}"/>
              </a:ext>
            </a:extLst>
          </p:cNvPr>
          <p:cNvSpPr>
            <a:spLocks noGrp="1"/>
          </p:cNvSpPr>
          <p:nvPr>
            <p:ph type="body" sz="quarter" idx="15"/>
          </p:nvPr>
        </p:nvSpPr>
        <p:spPr>
          <a:xfrm>
            <a:off x="427655" y="4402853"/>
            <a:ext cx="5476553" cy="502170"/>
          </a:xfrm>
        </p:spPr>
        <p:txBody>
          <a:bodyPr/>
          <a:lstStyle/>
          <a:p>
            <a:pPr marL="53975"/>
            <a:r>
              <a:rPr lang="en-US" sz="1800" dirty="0"/>
              <a:t>July 17, 2024</a:t>
            </a:r>
          </a:p>
        </p:txBody>
      </p:sp>
      <p:pic>
        <p:nvPicPr>
          <p:cNvPr id="13" name="Online Image Placeholder 12">
            <a:extLst>
              <a:ext uri="{FF2B5EF4-FFF2-40B4-BE49-F238E27FC236}">
                <a16:creationId xmlns:a16="http://schemas.microsoft.com/office/drawing/2014/main" id="{966B6540-2EAF-C795-3245-91F67B7B60C0}"/>
              </a:ext>
              <a:ext uri="{C183D7F6-B498-43B3-948B-1728B52AA6E4}">
                <adec:decorative xmlns:adec="http://schemas.microsoft.com/office/drawing/2017/decorative" val="1"/>
              </a:ext>
            </a:extLst>
          </p:cNvPr>
          <p:cNvPicPr>
            <a:picLocks noGrp="1" noChangeAspect="1"/>
          </p:cNvPicPr>
          <p:nvPr>
            <p:ph type="clipArt" sz="quarter" idx="17"/>
          </p:nvPr>
        </p:nvPicPr>
        <p:blipFill rotWithShape="1">
          <a:blip r:embed="rId3" cstate="hqprint">
            <a:extLst>
              <a:ext uri="{28A0092B-C50C-407E-A947-70E740481C1C}">
                <a14:useLocalDpi xmlns:a14="http://schemas.microsoft.com/office/drawing/2010/main"/>
              </a:ext>
            </a:extLst>
          </a:blip>
          <a:srcRect/>
          <a:stretch/>
        </p:blipFill>
        <p:spPr>
          <a:xfrm>
            <a:off x="5401586" y="1130282"/>
            <a:ext cx="6790414" cy="5592457"/>
          </a:xfrm>
        </p:spPr>
      </p:pic>
    </p:spTree>
    <p:extLst>
      <p:ext uri="{BB962C8B-B14F-4D97-AF65-F5344CB8AC3E}">
        <p14:creationId xmlns:p14="http://schemas.microsoft.com/office/powerpoint/2010/main" val="2206438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F19A78E0-BE52-F94B-C13B-13B3934C2D5D}"/>
              </a:ext>
              <a:ext uri="{C183D7F6-B498-43B3-948B-1728B52AA6E4}">
                <adec:decorative xmlns:adec="http://schemas.microsoft.com/office/drawing/2017/decorative" val="1"/>
              </a:ext>
            </a:extLst>
          </p:cNvPr>
          <p:cNvSpPr/>
          <p:nvPr/>
        </p:nvSpPr>
        <p:spPr>
          <a:xfrm>
            <a:off x="0" y="2881800"/>
            <a:ext cx="12192000" cy="3569667"/>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2F04AF07-CE17-7F8B-22C7-BB5D57C8DC86}"/>
              </a:ext>
            </a:extLst>
          </p:cNvPr>
          <p:cNvSpPr>
            <a:spLocks noGrp="1"/>
          </p:cNvSpPr>
          <p:nvPr>
            <p:ph type="title"/>
          </p:nvPr>
        </p:nvSpPr>
        <p:spPr>
          <a:xfrm>
            <a:off x="838200" y="347126"/>
            <a:ext cx="10515600" cy="568518"/>
          </a:xfrm>
        </p:spPr>
        <p:txBody>
          <a:bodyPr/>
          <a:lstStyle/>
          <a:p>
            <a:r>
              <a:rPr lang="en-US"/>
              <a:t>MyJobCorps Platform Tools</a:t>
            </a:r>
          </a:p>
        </p:txBody>
      </p:sp>
      <p:sp>
        <p:nvSpPr>
          <p:cNvPr id="2" name="Content Placeholder 1">
            <a:extLst>
              <a:ext uri="{FF2B5EF4-FFF2-40B4-BE49-F238E27FC236}">
                <a16:creationId xmlns:a16="http://schemas.microsoft.com/office/drawing/2014/main" id="{D4919424-7DF4-3C3F-78C1-6FF1943C254C}"/>
              </a:ext>
            </a:extLst>
          </p:cNvPr>
          <p:cNvSpPr>
            <a:spLocks noGrp="1"/>
          </p:cNvSpPr>
          <p:nvPr>
            <p:ph idx="1"/>
          </p:nvPr>
        </p:nvSpPr>
        <p:spPr>
          <a:xfrm>
            <a:off x="838200" y="1298331"/>
            <a:ext cx="10080812" cy="1559978"/>
          </a:xfrm>
        </p:spPr>
        <p:txBody>
          <a:bodyPr/>
          <a:lstStyle/>
          <a:p>
            <a:pPr>
              <a:buClr>
                <a:srgbClr val="25408F"/>
              </a:buClr>
            </a:pPr>
            <a:r>
              <a:rPr lang="en-US" sz="1500" dirty="0"/>
              <a:t>Consistent with the Administration’s efforts to help more young people access good paying jobs, MyJobCorps empowers youth and young adults to take control of their Job Corps enrollment journey. </a:t>
            </a:r>
          </a:p>
          <a:p>
            <a:pPr>
              <a:buClr>
                <a:srgbClr val="25408F"/>
              </a:buClr>
            </a:pPr>
            <a:r>
              <a:rPr lang="en-US" sz="1500" dirty="0"/>
              <a:t>MyJobCorps streamlines practice, process, and technology by providing the following integrated systems for young people and Job Corps admissions staff.</a:t>
            </a:r>
          </a:p>
        </p:txBody>
      </p:sp>
      <p:sp>
        <p:nvSpPr>
          <p:cNvPr id="29" name="Rectangle 28">
            <a:extLst>
              <a:ext uri="{FF2B5EF4-FFF2-40B4-BE49-F238E27FC236}">
                <a16:creationId xmlns:a16="http://schemas.microsoft.com/office/drawing/2014/main" id="{1E1932F4-43D9-77E6-3327-9F5C2D5042EA}"/>
              </a:ext>
              <a:ext uri="{C183D7F6-B498-43B3-948B-1728B52AA6E4}">
                <adec:decorative xmlns:adec="http://schemas.microsoft.com/office/drawing/2017/decorative" val="1"/>
              </a:ext>
            </a:extLst>
          </p:cNvPr>
          <p:cNvSpPr>
            <a:spLocks noChangeAspect="1"/>
          </p:cNvSpPr>
          <p:nvPr/>
        </p:nvSpPr>
        <p:spPr>
          <a:xfrm>
            <a:off x="1623811" y="3221608"/>
            <a:ext cx="2530497" cy="1798653"/>
          </a:xfrm>
          <a:prstGeom prst="rect">
            <a:avLst/>
          </a:prstGeom>
          <a:blipFill>
            <a:blip r:embed="rId3" cstate="hqprint">
              <a:extLst>
                <a:ext uri="{28A0092B-C50C-407E-A947-70E740481C1C}">
                  <a14:useLocalDpi xmlns:a14="http://schemas.microsoft.com/office/drawing/2010/main"/>
                </a:ext>
              </a:extLst>
            </a:blip>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31" name="Google Shape;961;p33">
            <a:extLst>
              <a:ext uri="{FF2B5EF4-FFF2-40B4-BE49-F238E27FC236}">
                <a16:creationId xmlns:a16="http://schemas.microsoft.com/office/drawing/2014/main" id="{E63118A9-2B4E-3BA9-5A9F-450C2EAC2884}"/>
              </a:ext>
              <a:ext uri="{C183D7F6-B498-43B3-948B-1728B52AA6E4}">
                <adec:decorative xmlns:adec="http://schemas.microsoft.com/office/drawing/2017/decorative" val="1"/>
              </a:ext>
            </a:extLst>
          </p:cNvPr>
          <p:cNvSpPr/>
          <p:nvPr/>
        </p:nvSpPr>
        <p:spPr>
          <a:xfrm>
            <a:off x="1623810" y="4685650"/>
            <a:ext cx="2758111" cy="645327"/>
          </a:xfrm>
          <a:prstGeom prst="homePlate">
            <a:avLst>
              <a:gd name="adj" fmla="val 35732"/>
            </a:avLst>
          </a:prstGeom>
          <a:solidFill>
            <a:srgbClr val="25408F"/>
          </a:solidFill>
          <a:ln>
            <a:noFill/>
          </a:ln>
        </p:spPr>
        <p:txBody>
          <a:bodyPr spcFirstLastPara="1" wrap="square" lIns="91425" tIns="91425" rIns="365750" bIns="91425" anchor="ctr" anchorCtr="0">
            <a:noAutofit/>
          </a:bodyPr>
          <a:lstStyle/>
          <a:p>
            <a:pPr marL="0" lvl="0" indent="0" algn="r" rtl="0">
              <a:spcBef>
                <a:spcPts val="0"/>
              </a:spcBef>
              <a:spcAft>
                <a:spcPts val="0"/>
              </a:spcAft>
              <a:buClr>
                <a:schemeClr val="dk1"/>
              </a:buClr>
              <a:buSzPts val="1100"/>
              <a:buFont typeface="Arial"/>
              <a:buNone/>
            </a:pPr>
            <a:endParaRPr>
              <a:solidFill>
                <a:srgbClr val="FFFFFF"/>
              </a:solidFill>
            </a:endParaRPr>
          </a:p>
        </p:txBody>
      </p:sp>
      <p:sp>
        <p:nvSpPr>
          <p:cNvPr id="50" name="TextBox 49">
            <a:extLst>
              <a:ext uri="{FF2B5EF4-FFF2-40B4-BE49-F238E27FC236}">
                <a16:creationId xmlns:a16="http://schemas.microsoft.com/office/drawing/2014/main" id="{AF370AB0-417A-CF82-9823-0E74FD8A86F4}"/>
              </a:ext>
            </a:extLst>
          </p:cNvPr>
          <p:cNvSpPr txBox="1"/>
          <p:nvPr/>
        </p:nvSpPr>
        <p:spPr>
          <a:xfrm>
            <a:off x="1612750" y="2920736"/>
            <a:ext cx="2541557" cy="307777"/>
          </a:xfrm>
          <a:prstGeom prst="rect">
            <a:avLst/>
          </a:prstGeom>
          <a:noFill/>
        </p:spPr>
        <p:txBody>
          <a:bodyPr wrap="square" rtlCol="0">
            <a:spAutoFit/>
          </a:bodyPr>
          <a:lstStyle/>
          <a:p>
            <a:pPr algn="ctr"/>
            <a:r>
              <a:rPr lang="en-US" sz="1400" b="1" dirty="0">
                <a:solidFill>
                  <a:srgbClr val="25408F"/>
                </a:solidFill>
                <a:latin typeface="Congenial SemiBold" panose="02000503040000020004" pitchFamily="2" charset="0"/>
              </a:rPr>
              <a:t>Express Interest Tool</a:t>
            </a:r>
          </a:p>
        </p:txBody>
      </p:sp>
      <p:pic>
        <p:nvPicPr>
          <p:cNvPr id="48" name="Picture 47" descr="A cellphone showing the MyJobCorps Express Interest Tool">
            <a:extLst>
              <a:ext uri="{FF2B5EF4-FFF2-40B4-BE49-F238E27FC236}">
                <a16:creationId xmlns:a16="http://schemas.microsoft.com/office/drawing/2014/main" id="{E63D5A68-5611-14B6-594A-6F324C97A37D}"/>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1167211" y="4078337"/>
            <a:ext cx="1367538" cy="1448873"/>
          </a:xfrm>
          <a:prstGeom prst="rect">
            <a:avLst/>
          </a:prstGeom>
        </p:spPr>
      </p:pic>
      <p:sp>
        <p:nvSpPr>
          <p:cNvPr id="37" name="TextBox 36">
            <a:extLst>
              <a:ext uri="{FF2B5EF4-FFF2-40B4-BE49-F238E27FC236}">
                <a16:creationId xmlns:a16="http://schemas.microsoft.com/office/drawing/2014/main" id="{6CE29501-F34B-5915-C99B-4EDB30745F0C}"/>
              </a:ext>
            </a:extLst>
          </p:cNvPr>
          <p:cNvSpPr txBox="1"/>
          <p:nvPr/>
        </p:nvSpPr>
        <p:spPr>
          <a:xfrm>
            <a:off x="2480153" y="4702395"/>
            <a:ext cx="1691748" cy="523220"/>
          </a:xfrm>
          <a:prstGeom prst="rect">
            <a:avLst/>
          </a:prstGeom>
          <a:noFill/>
        </p:spPr>
        <p:txBody>
          <a:bodyPr wrap="square" rtlCol="0">
            <a:spAutoFit/>
          </a:bodyPr>
          <a:lstStyle/>
          <a:p>
            <a:pPr algn="ctr"/>
            <a:r>
              <a:rPr lang="en-US" sz="1400">
                <a:solidFill>
                  <a:schemeClr val="bg1"/>
                </a:solidFill>
                <a:latin typeface="Mulish" pitchFamily="2" charset="0"/>
              </a:rPr>
              <a:t>Express Interest in Job Corps</a:t>
            </a:r>
          </a:p>
        </p:txBody>
      </p:sp>
      <p:sp>
        <p:nvSpPr>
          <p:cNvPr id="38" name="Rectangle 37">
            <a:extLst>
              <a:ext uri="{FF2B5EF4-FFF2-40B4-BE49-F238E27FC236}">
                <a16:creationId xmlns:a16="http://schemas.microsoft.com/office/drawing/2014/main" id="{891CB215-C9D8-B31E-A3E8-C145E3849DA3}"/>
              </a:ext>
              <a:ext uri="{C183D7F6-B498-43B3-948B-1728B52AA6E4}">
                <adec:decorative xmlns:adec="http://schemas.microsoft.com/office/drawing/2017/decorative" val="1"/>
              </a:ext>
            </a:extLst>
          </p:cNvPr>
          <p:cNvSpPr>
            <a:spLocks noChangeAspect="1"/>
          </p:cNvSpPr>
          <p:nvPr/>
        </p:nvSpPr>
        <p:spPr>
          <a:xfrm>
            <a:off x="8494292" y="3216689"/>
            <a:ext cx="2530497" cy="1803572"/>
          </a:xfrm>
          <a:prstGeom prst="rect">
            <a:avLst/>
          </a:prstGeom>
          <a:blipFill>
            <a:blip r:embed="rId5" cstate="hqprint">
              <a:extLst>
                <a:ext uri="{28A0092B-C50C-407E-A947-70E740481C1C}">
                  <a14:useLocalDpi xmlns:a14="http://schemas.microsoft.com/office/drawing/2010/main"/>
                </a:ext>
              </a:extLst>
            </a:blip>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42" name="Rectangle 41">
            <a:extLst>
              <a:ext uri="{FF2B5EF4-FFF2-40B4-BE49-F238E27FC236}">
                <a16:creationId xmlns:a16="http://schemas.microsoft.com/office/drawing/2014/main" id="{61A775B3-5E0B-7813-5A52-F1FF95DF4CBC}"/>
              </a:ext>
              <a:ext uri="{C183D7F6-B498-43B3-948B-1728B52AA6E4}">
                <adec:decorative xmlns:adec="http://schemas.microsoft.com/office/drawing/2017/decorative" val="1"/>
              </a:ext>
            </a:extLst>
          </p:cNvPr>
          <p:cNvSpPr>
            <a:spLocks noChangeAspect="1"/>
          </p:cNvSpPr>
          <p:nvPr/>
        </p:nvSpPr>
        <p:spPr>
          <a:xfrm>
            <a:off x="5102103" y="3211851"/>
            <a:ext cx="2530497" cy="1798653"/>
          </a:xfrm>
          <a:prstGeom prst="rect">
            <a:avLst/>
          </a:prstGeom>
          <a:blipFill>
            <a:blip r:embed="rId6" cstate="hqprint">
              <a:extLst>
                <a:ext uri="{28A0092B-C50C-407E-A947-70E740481C1C}">
                  <a14:useLocalDpi xmlns:a14="http://schemas.microsoft.com/office/drawing/2010/main"/>
                </a:ext>
              </a:extLst>
            </a:blip>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8" name="TextBox 27">
            <a:extLst>
              <a:ext uri="{FF2B5EF4-FFF2-40B4-BE49-F238E27FC236}">
                <a16:creationId xmlns:a16="http://schemas.microsoft.com/office/drawing/2014/main" id="{F9986657-3C83-3626-3AD4-B70D098EE1F7}"/>
              </a:ext>
            </a:extLst>
          </p:cNvPr>
          <p:cNvSpPr txBox="1"/>
          <p:nvPr/>
        </p:nvSpPr>
        <p:spPr>
          <a:xfrm>
            <a:off x="1612749" y="5574575"/>
            <a:ext cx="2690615" cy="461665"/>
          </a:xfrm>
          <a:prstGeom prst="rect">
            <a:avLst/>
          </a:prstGeom>
          <a:noFill/>
        </p:spPr>
        <p:txBody>
          <a:bodyPr wrap="square">
            <a:spAutoFit/>
          </a:bodyPr>
          <a:lstStyle/>
          <a:p>
            <a:r>
              <a:rPr lang="en-US" sz="1200">
                <a:effectLst/>
                <a:latin typeface="Mulish" pitchFamily="2" charset="0"/>
                <a:ea typeface="Calibri" panose="020F0502020204030204" pitchFamily="34" charset="0"/>
                <a:cs typeface="Times New Roman" panose="02020603050405020304" pitchFamily="18" charset="0"/>
              </a:rPr>
              <a:t>Interested </a:t>
            </a:r>
            <a:r>
              <a:rPr lang="en-US" sz="1200">
                <a:latin typeface="Mulish" pitchFamily="2" charset="0"/>
                <a:ea typeface="Calibri" panose="020F0502020204030204" pitchFamily="34" charset="0"/>
                <a:cs typeface="Times New Roman" panose="02020603050405020304" pitchFamily="18" charset="0"/>
              </a:rPr>
              <a:t>applicants </a:t>
            </a:r>
            <a:r>
              <a:rPr lang="en-US" sz="1200" b="1">
                <a:solidFill>
                  <a:srgbClr val="25408F"/>
                </a:solidFill>
                <a:latin typeface="Mulish" pitchFamily="2" charset="0"/>
                <a:ea typeface="Calibri" panose="020F0502020204030204" pitchFamily="34" charset="0"/>
                <a:cs typeface="Times New Roman" panose="02020603050405020304" pitchFamily="18" charset="0"/>
              </a:rPr>
              <a:t>provide their contact information </a:t>
            </a:r>
            <a:r>
              <a:rPr lang="en-US" sz="1200">
                <a:effectLst/>
                <a:latin typeface="Mulish" pitchFamily="2" charset="0"/>
                <a:ea typeface="Calibri" panose="020F0502020204030204" pitchFamily="34" charset="0"/>
              </a:rPr>
              <a:t>online.</a:t>
            </a:r>
            <a:endParaRPr lang="en-US" sz="1200">
              <a:latin typeface="Mulish" pitchFamily="2" charset="0"/>
            </a:endParaRPr>
          </a:p>
        </p:txBody>
      </p:sp>
      <p:sp>
        <p:nvSpPr>
          <p:cNvPr id="51" name="TextBox 50">
            <a:extLst>
              <a:ext uri="{FF2B5EF4-FFF2-40B4-BE49-F238E27FC236}">
                <a16:creationId xmlns:a16="http://schemas.microsoft.com/office/drawing/2014/main" id="{A9C0B61E-42A3-374A-BBE1-B6C4A4693A8D}"/>
              </a:ext>
            </a:extLst>
          </p:cNvPr>
          <p:cNvSpPr txBox="1"/>
          <p:nvPr/>
        </p:nvSpPr>
        <p:spPr>
          <a:xfrm>
            <a:off x="5157499" y="2892937"/>
            <a:ext cx="2541557" cy="307777"/>
          </a:xfrm>
          <a:prstGeom prst="rect">
            <a:avLst/>
          </a:prstGeom>
          <a:noFill/>
        </p:spPr>
        <p:txBody>
          <a:bodyPr wrap="square" rtlCol="0">
            <a:spAutoFit/>
          </a:bodyPr>
          <a:lstStyle/>
          <a:p>
            <a:pPr algn="ctr"/>
            <a:r>
              <a:rPr lang="en-US" sz="1400" b="1">
                <a:solidFill>
                  <a:srgbClr val="25408F"/>
                </a:solidFill>
                <a:latin typeface="Congenial SemiBold" panose="02000503040000020004" pitchFamily="2" charset="0"/>
              </a:rPr>
              <a:t>MyJobCorps Portal</a:t>
            </a:r>
          </a:p>
        </p:txBody>
      </p:sp>
      <p:sp>
        <p:nvSpPr>
          <p:cNvPr id="56" name="Google Shape;961;p33">
            <a:extLst>
              <a:ext uri="{FF2B5EF4-FFF2-40B4-BE49-F238E27FC236}">
                <a16:creationId xmlns:a16="http://schemas.microsoft.com/office/drawing/2014/main" id="{98DAFEF2-2BBC-CC6F-5F08-E104D38FE939}"/>
              </a:ext>
              <a:ext uri="{C183D7F6-B498-43B3-948B-1728B52AA6E4}">
                <adec:decorative xmlns:adec="http://schemas.microsoft.com/office/drawing/2017/decorative" val="1"/>
              </a:ext>
            </a:extLst>
          </p:cNvPr>
          <p:cNvSpPr/>
          <p:nvPr/>
        </p:nvSpPr>
        <p:spPr>
          <a:xfrm>
            <a:off x="5111498" y="4697597"/>
            <a:ext cx="2758111" cy="645327"/>
          </a:xfrm>
          <a:prstGeom prst="homePlate">
            <a:avLst>
              <a:gd name="adj" fmla="val 35732"/>
            </a:avLst>
          </a:prstGeom>
          <a:solidFill>
            <a:srgbClr val="25408F"/>
          </a:solidFill>
          <a:ln>
            <a:noFill/>
          </a:ln>
        </p:spPr>
        <p:txBody>
          <a:bodyPr spcFirstLastPara="1" wrap="square" lIns="91425" tIns="91425" rIns="365750" bIns="91425" anchor="ctr" anchorCtr="0">
            <a:noAutofit/>
          </a:bodyPr>
          <a:lstStyle/>
          <a:p>
            <a:pPr marL="0" lvl="0" indent="0" algn="r" rtl="0">
              <a:spcBef>
                <a:spcPts val="0"/>
              </a:spcBef>
              <a:spcAft>
                <a:spcPts val="0"/>
              </a:spcAft>
              <a:buClr>
                <a:schemeClr val="dk1"/>
              </a:buClr>
              <a:buSzPts val="1100"/>
              <a:buFont typeface="Arial"/>
              <a:buNone/>
            </a:pPr>
            <a:endParaRPr>
              <a:solidFill>
                <a:srgbClr val="FFFFFF"/>
              </a:solidFill>
            </a:endParaRPr>
          </a:p>
        </p:txBody>
      </p:sp>
      <p:pic>
        <p:nvPicPr>
          <p:cNvPr id="47" name="Picture 46" descr="A computer showing MyJobCorps Portal Dashboard">
            <a:extLst>
              <a:ext uri="{FF2B5EF4-FFF2-40B4-BE49-F238E27FC236}">
                <a16:creationId xmlns:a16="http://schemas.microsoft.com/office/drawing/2014/main" id="{FED165AA-2077-4786-F36A-FCF84032E7F5}"/>
              </a:ext>
            </a:extLst>
          </p:cNvPr>
          <p:cNvPicPr>
            <a:picLocks noChangeAspect="1"/>
          </p:cNvPicPr>
          <p:nvPr/>
        </p:nvPicPr>
        <p:blipFill rotWithShape="1">
          <a:blip r:embed="rId7" cstate="hqprint">
            <a:extLst>
              <a:ext uri="{28A0092B-C50C-407E-A947-70E740481C1C}">
                <a14:useLocalDpi xmlns:a14="http://schemas.microsoft.com/office/drawing/2010/main"/>
              </a:ext>
            </a:extLst>
          </a:blip>
          <a:srcRect/>
          <a:stretch/>
        </p:blipFill>
        <p:spPr>
          <a:xfrm>
            <a:off x="4480480" y="4270730"/>
            <a:ext cx="2196054" cy="1224081"/>
          </a:xfrm>
          <a:prstGeom prst="rect">
            <a:avLst/>
          </a:prstGeom>
        </p:spPr>
      </p:pic>
      <p:sp>
        <p:nvSpPr>
          <p:cNvPr id="57" name="TextBox 56">
            <a:extLst>
              <a:ext uri="{FF2B5EF4-FFF2-40B4-BE49-F238E27FC236}">
                <a16:creationId xmlns:a16="http://schemas.microsoft.com/office/drawing/2014/main" id="{20A74FC4-7D4A-96AE-63DC-04F456F85790}"/>
              </a:ext>
            </a:extLst>
          </p:cNvPr>
          <p:cNvSpPr txBox="1"/>
          <p:nvPr/>
        </p:nvSpPr>
        <p:spPr>
          <a:xfrm>
            <a:off x="6152023" y="4651798"/>
            <a:ext cx="1593088" cy="523220"/>
          </a:xfrm>
          <a:prstGeom prst="rect">
            <a:avLst/>
          </a:prstGeom>
          <a:noFill/>
        </p:spPr>
        <p:txBody>
          <a:bodyPr wrap="square" rtlCol="0">
            <a:spAutoFit/>
          </a:bodyPr>
          <a:lstStyle/>
          <a:p>
            <a:pPr algn="ctr"/>
            <a:r>
              <a:rPr lang="en-US" sz="1400">
                <a:solidFill>
                  <a:schemeClr val="bg1"/>
                </a:solidFill>
                <a:latin typeface="Mulish" pitchFamily="2" charset="0"/>
              </a:rPr>
              <a:t>Apply and Submit Application</a:t>
            </a:r>
          </a:p>
        </p:txBody>
      </p:sp>
      <p:sp>
        <p:nvSpPr>
          <p:cNvPr id="26" name="TextBox 25">
            <a:extLst>
              <a:ext uri="{FF2B5EF4-FFF2-40B4-BE49-F238E27FC236}">
                <a16:creationId xmlns:a16="http://schemas.microsoft.com/office/drawing/2014/main" id="{AF489A29-02B9-0023-F0EB-DF1A03578B0A}"/>
              </a:ext>
            </a:extLst>
          </p:cNvPr>
          <p:cNvSpPr txBox="1"/>
          <p:nvPr/>
        </p:nvSpPr>
        <p:spPr>
          <a:xfrm>
            <a:off x="4933949" y="5561169"/>
            <a:ext cx="2794463" cy="461665"/>
          </a:xfrm>
          <a:prstGeom prst="rect">
            <a:avLst/>
          </a:prstGeom>
          <a:noFill/>
        </p:spPr>
        <p:txBody>
          <a:bodyPr wrap="square">
            <a:spAutoFit/>
          </a:bodyPr>
          <a:lstStyle/>
          <a:p>
            <a:pPr marL="0" marR="0">
              <a:spcBef>
                <a:spcPts val="0"/>
              </a:spcBef>
              <a:spcAft>
                <a:spcPts val="0"/>
              </a:spcAft>
            </a:pPr>
            <a:r>
              <a:rPr lang="en-US" sz="1200">
                <a:effectLst/>
                <a:latin typeface="Mulish" pitchFamily="2" charset="0"/>
                <a:ea typeface="Calibri" panose="020F0502020204030204" pitchFamily="34" charset="0"/>
              </a:rPr>
              <a:t>Allows future students to </a:t>
            </a:r>
            <a:r>
              <a:rPr lang="en-US" sz="1200" b="1">
                <a:solidFill>
                  <a:srgbClr val="25408F"/>
                </a:solidFill>
                <a:latin typeface="Mulish" pitchFamily="2" charset="0"/>
              </a:rPr>
              <a:t>apply, upload </a:t>
            </a:r>
            <a:r>
              <a:rPr lang="en-US" sz="1200" b="1">
                <a:solidFill>
                  <a:srgbClr val="25408F"/>
                </a:solidFill>
                <a:effectLst/>
                <a:latin typeface="Mulish" pitchFamily="2" charset="0"/>
                <a:ea typeface="Calibri" panose="020F0502020204030204" pitchFamily="34" charset="0"/>
              </a:rPr>
              <a:t>documents, and sign agreements.</a:t>
            </a:r>
            <a:endParaRPr lang="en-US" sz="1200">
              <a:effectLst/>
              <a:latin typeface="Mulish" pitchFamily="2" charset="0"/>
              <a:ea typeface="Calibri" panose="020F0502020204030204" pitchFamily="34" charset="0"/>
            </a:endParaRPr>
          </a:p>
        </p:txBody>
      </p:sp>
      <p:sp>
        <p:nvSpPr>
          <p:cNvPr id="59" name="Google Shape;961;p33">
            <a:extLst>
              <a:ext uri="{FF2B5EF4-FFF2-40B4-BE49-F238E27FC236}">
                <a16:creationId xmlns:a16="http://schemas.microsoft.com/office/drawing/2014/main" id="{F6253175-5CCD-771C-48F0-8C1E29B20355}"/>
              </a:ext>
              <a:ext uri="{C183D7F6-B498-43B3-948B-1728B52AA6E4}">
                <adec:decorative xmlns:adec="http://schemas.microsoft.com/office/drawing/2017/decorative" val="1"/>
              </a:ext>
            </a:extLst>
          </p:cNvPr>
          <p:cNvSpPr/>
          <p:nvPr/>
        </p:nvSpPr>
        <p:spPr>
          <a:xfrm>
            <a:off x="8494292" y="4687508"/>
            <a:ext cx="2758111" cy="645327"/>
          </a:xfrm>
          <a:prstGeom prst="homePlate">
            <a:avLst>
              <a:gd name="adj" fmla="val 35732"/>
            </a:avLst>
          </a:prstGeom>
          <a:solidFill>
            <a:srgbClr val="25408F"/>
          </a:solidFill>
          <a:ln>
            <a:noFill/>
          </a:ln>
        </p:spPr>
        <p:txBody>
          <a:bodyPr spcFirstLastPara="1" wrap="square" lIns="91425" tIns="91425" rIns="365750" bIns="91425" anchor="ctr" anchorCtr="0">
            <a:noAutofit/>
          </a:bodyPr>
          <a:lstStyle/>
          <a:p>
            <a:pPr marL="0" lvl="0" indent="0" algn="r" rtl="0">
              <a:spcBef>
                <a:spcPts val="0"/>
              </a:spcBef>
              <a:spcAft>
                <a:spcPts val="0"/>
              </a:spcAft>
              <a:buClr>
                <a:schemeClr val="dk1"/>
              </a:buClr>
              <a:buSzPts val="1100"/>
              <a:buFont typeface="Arial"/>
              <a:buNone/>
            </a:pPr>
            <a:endParaRPr>
              <a:solidFill>
                <a:srgbClr val="FFFFFF"/>
              </a:solidFill>
            </a:endParaRPr>
          </a:p>
        </p:txBody>
      </p:sp>
      <p:sp>
        <p:nvSpPr>
          <p:cNvPr id="52" name="TextBox 51">
            <a:extLst>
              <a:ext uri="{FF2B5EF4-FFF2-40B4-BE49-F238E27FC236}">
                <a16:creationId xmlns:a16="http://schemas.microsoft.com/office/drawing/2014/main" id="{0240F3E8-E797-F524-2C0D-10499AA0B95C}"/>
              </a:ext>
            </a:extLst>
          </p:cNvPr>
          <p:cNvSpPr txBox="1"/>
          <p:nvPr/>
        </p:nvSpPr>
        <p:spPr>
          <a:xfrm>
            <a:off x="8473084" y="2913070"/>
            <a:ext cx="2541557" cy="307777"/>
          </a:xfrm>
          <a:prstGeom prst="rect">
            <a:avLst/>
          </a:prstGeom>
          <a:noFill/>
        </p:spPr>
        <p:txBody>
          <a:bodyPr wrap="square" rtlCol="0">
            <a:spAutoFit/>
          </a:bodyPr>
          <a:lstStyle/>
          <a:p>
            <a:pPr algn="ctr"/>
            <a:r>
              <a:rPr lang="en-US" sz="1400" b="1" dirty="0">
                <a:solidFill>
                  <a:srgbClr val="25408F"/>
                </a:solidFill>
                <a:latin typeface="Congenial SemiBold" panose="02000503040000020004" pitchFamily="2" charset="0"/>
              </a:rPr>
              <a:t>MyJobCorps Gateway</a:t>
            </a:r>
          </a:p>
        </p:txBody>
      </p:sp>
      <p:pic>
        <p:nvPicPr>
          <p:cNvPr id="46" name="Picture 45" descr="A computer screen showing MyJobCorps home screen">
            <a:extLst>
              <a:ext uri="{FF2B5EF4-FFF2-40B4-BE49-F238E27FC236}">
                <a16:creationId xmlns:a16="http://schemas.microsoft.com/office/drawing/2014/main" id="{57FAF6CD-90F0-679D-765A-9EDF0468D663}"/>
              </a:ext>
            </a:extLst>
          </p:cNvPr>
          <p:cNvPicPr>
            <a:picLocks noChangeAspect="1"/>
          </p:cNvPicPr>
          <p:nvPr/>
        </p:nvPicPr>
        <p:blipFill rotWithShape="1">
          <a:blip r:embed="rId8" cstate="hqprint">
            <a:extLst>
              <a:ext uri="{28A0092B-C50C-407E-A947-70E740481C1C}">
                <a14:useLocalDpi xmlns:a14="http://schemas.microsoft.com/office/drawing/2010/main"/>
              </a:ext>
            </a:extLst>
          </a:blip>
          <a:srcRect/>
          <a:stretch/>
        </p:blipFill>
        <p:spPr>
          <a:xfrm>
            <a:off x="7888164" y="4286179"/>
            <a:ext cx="2040327" cy="1309759"/>
          </a:xfrm>
          <a:prstGeom prst="rect">
            <a:avLst/>
          </a:prstGeom>
        </p:spPr>
      </p:pic>
      <p:sp>
        <p:nvSpPr>
          <p:cNvPr id="60" name="TextBox 59">
            <a:extLst>
              <a:ext uri="{FF2B5EF4-FFF2-40B4-BE49-F238E27FC236}">
                <a16:creationId xmlns:a16="http://schemas.microsoft.com/office/drawing/2014/main" id="{1A7A601A-6EF6-5D36-32B6-469C71ED55D7}"/>
              </a:ext>
            </a:extLst>
          </p:cNvPr>
          <p:cNvSpPr txBox="1"/>
          <p:nvPr/>
        </p:nvSpPr>
        <p:spPr>
          <a:xfrm>
            <a:off x="9597311" y="4759519"/>
            <a:ext cx="1651203" cy="307777"/>
          </a:xfrm>
          <a:prstGeom prst="rect">
            <a:avLst/>
          </a:prstGeom>
          <a:noFill/>
        </p:spPr>
        <p:txBody>
          <a:bodyPr wrap="square" rtlCol="0">
            <a:spAutoFit/>
          </a:bodyPr>
          <a:lstStyle/>
          <a:p>
            <a:r>
              <a:rPr lang="en-US" sz="1400">
                <a:solidFill>
                  <a:schemeClr val="bg1"/>
                </a:solidFill>
                <a:latin typeface="Mulish" pitchFamily="2" charset="0"/>
              </a:rPr>
              <a:t>Process Enrollment</a:t>
            </a:r>
          </a:p>
        </p:txBody>
      </p:sp>
      <p:sp>
        <p:nvSpPr>
          <p:cNvPr id="27" name="TextBox 26">
            <a:extLst>
              <a:ext uri="{FF2B5EF4-FFF2-40B4-BE49-F238E27FC236}">
                <a16:creationId xmlns:a16="http://schemas.microsoft.com/office/drawing/2014/main" id="{B0D34B04-620A-729A-E4B1-4A9F770E9055}"/>
              </a:ext>
            </a:extLst>
          </p:cNvPr>
          <p:cNvSpPr txBox="1"/>
          <p:nvPr/>
        </p:nvSpPr>
        <p:spPr>
          <a:xfrm>
            <a:off x="8228780" y="5574575"/>
            <a:ext cx="3125019" cy="461665"/>
          </a:xfrm>
          <a:prstGeom prst="rect">
            <a:avLst/>
          </a:prstGeom>
          <a:noFill/>
        </p:spPr>
        <p:txBody>
          <a:bodyPr wrap="square">
            <a:spAutoFit/>
          </a:bodyPr>
          <a:lstStyle/>
          <a:p>
            <a:r>
              <a:rPr lang="en-US" sz="1200" b="1">
                <a:solidFill>
                  <a:srgbClr val="25408F"/>
                </a:solidFill>
                <a:latin typeface="Mulish" pitchFamily="2" charset="0"/>
              </a:rPr>
              <a:t>Streamlines and automates </a:t>
            </a:r>
            <a:r>
              <a:rPr lang="en-US" sz="1200">
                <a:effectLst/>
                <a:latin typeface="Mulish" pitchFamily="2" charset="0"/>
                <a:ea typeface="Calibri" panose="020F0502020204030204" pitchFamily="34" charset="0"/>
                <a:cs typeface="Times New Roman" panose="02020603050405020304" pitchFamily="18" charset="0"/>
              </a:rPr>
              <a:t>case management and processing activities</a:t>
            </a:r>
            <a:r>
              <a:rPr lang="en-US" sz="1200">
                <a:latin typeface="Mulish" pitchFamily="2" charset="0"/>
                <a:ea typeface="Calibri" panose="020F0502020204030204" pitchFamily="34" charset="0"/>
                <a:cs typeface="Times New Roman" panose="02020603050405020304" pitchFamily="18" charset="0"/>
              </a:rPr>
              <a:t> for Admissions Staff.</a:t>
            </a:r>
            <a:endParaRPr lang="en-US" sz="1200">
              <a:latin typeface="Mulish" pitchFamily="2" charset="0"/>
            </a:endParaRPr>
          </a:p>
        </p:txBody>
      </p:sp>
      <p:sp>
        <p:nvSpPr>
          <p:cNvPr id="3" name="Slide Number Placeholder 2">
            <a:extLst>
              <a:ext uri="{FF2B5EF4-FFF2-40B4-BE49-F238E27FC236}">
                <a16:creationId xmlns:a16="http://schemas.microsoft.com/office/drawing/2014/main" id="{DE8B914D-E15D-B924-5EBA-9C07C62D15D9}"/>
              </a:ext>
            </a:extLst>
          </p:cNvPr>
          <p:cNvSpPr>
            <a:spLocks noGrp="1"/>
          </p:cNvSpPr>
          <p:nvPr>
            <p:ph type="sldNum" sz="quarter" idx="12"/>
          </p:nvPr>
        </p:nvSpPr>
        <p:spPr/>
        <p:txBody>
          <a:bodyPr/>
          <a:lstStyle/>
          <a:p>
            <a:fld id="{95A6481C-D029-4050-9C1F-F41A090E7BA6}" type="slidenum">
              <a:rPr lang="en-US" smtClean="0"/>
              <a:t>2</a:t>
            </a:fld>
            <a:endParaRPr lang="en-US"/>
          </a:p>
        </p:txBody>
      </p:sp>
    </p:spTree>
    <p:extLst>
      <p:ext uri="{BB962C8B-B14F-4D97-AF65-F5344CB8AC3E}">
        <p14:creationId xmlns:p14="http://schemas.microsoft.com/office/powerpoint/2010/main" val="873111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2DACACB-8B52-CA31-E4B1-018EDF4F1AAF}"/>
              </a:ext>
            </a:extLst>
          </p:cNvPr>
          <p:cNvSpPr>
            <a:spLocks noGrp="1"/>
          </p:cNvSpPr>
          <p:nvPr>
            <p:ph type="title"/>
          </p:nvPr>
        </p:nvSpPr>
        <p:spPr/>
        <p:txBody>
          <a:bodyPr/>
          <a:lstStyle/>
          <a:p>
            <a:r>
              <a:rPr lang="en-US"/>
              <a:t>MyJobCorps Portal – Modernizing how future students apply</a:t>
            </a:r>
          </a:p>
        </p:txBody>
      </p:sp>
      <p:pic>
        <p:nvPicPr>
          <p:cNvPr id="7" name="Picture 6" descr="A computer screen showing Portal dashboard">
            <a:extLst>
              <a:ext uri="{FF2B5EF4-FFF2-40B4-BE49-F238E27FC236}">
                <a16:creationId xmlns:a16="http://schemas.microsoft.com/office/drawing/2014/main" id="{01AB84F6-2B74-3142-F290-8C81605D1E0F}"/>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19050" y="854129"/>
            <a:ext cx="5818712" cy="3950536"/>
          </a:xfrm>
          <a:prstGeom prst="rect">
            <a:avLst/>
          </a:prstGeom>
        </p:spPr>
      </p:pic>
      <p:sp>
        <p:nvSpPr>
          <p:cNvPr id="6" name="Content Placeholder 4">
            <a:extLst>
              <a:ext uri="{FF2B5EF4-FFF2-40B4-BE49-F238E27FC236}">
                <a16:creationId xmlns:a16="http://schemas.microsoft.com/office/drawing/2014/main" id="{903113E1-B2F0-B768-9E2A-B124D1BC4D32}"/>
              </a:ext>
            </a:extLst>
          </p:cNvPr>
          <p:cNvSpPr txBox="1">
            <a:spLocks/>
          </p:cNvSpPr>
          <p:nvPr/>
        </p:nvSpPr>
        <p:spPr>
          <a:xfrm>
            <a:off x="5647261" y="1512825"/>
            <a:ext cx="5257800" cy="3291840"/>
          </a:xfrm>
          <a:prstGeom prst="rect">
            <a:avLst/>
          </a:prstGeom>
        </p:spPr>
        <p:txBody>
          <a:bodyPr vert="horz" lIns="91440" tIns="45720" rIns="91440" bIns="45720" rtlCol="0">
            <a:noAutofit/>
          </a:bodyPr>
          <a:lstStyle>
            <a:lvl1pPr marL="231775" indent="-231775" algn="l" defTabSz="914400" rtl="0" eaLnBrk="1" latinLnBrk="0" hangingPunct="1">
              <a:lnSpc>
                <a:spcPct val="90000"/>
              </a:lnSpc>
              <a:spcBef>
                <a:spcPts val="1000"/>
              </a:spcBef>
              <a:buClr>
                <a:srgbClr val="0065A4"/>
              </a:buClr>
              <a:buFont typeface="Wingdings 3" panose="05040102010807070707" pitchFamily="18" charset="2"/>
              <a:buChar char=""/>
              <a:defRPr sz="1100" kern="1200">
                <a:solidFill>
                  <a:schemeClr val="tx1"/>
                </a:solidFill>
                <a:latin typeface="+mn-lt"/>
                <a:ea typeface="+mn-ea"/>
                <a:cs typeface="Arial" panose="020B0604020202020204" pitchFamily="34" charset="0"/>
              </a:defRPr>
            </a:lvl1pPr>
            <a:lvl2pPr marL="569913" indent="-228600" algn="l" defTabSz="914400" rtl="0" eaLnBrk="1" latinLnBrk="0" hangingPunct="1">
              <a:lnSpc>
                <a:spcPct val="90000"/>
              </a:lnSpc>
              <a:spcBef>
                <a:spcPts val="500"/>
              </a:spcBef>
              <a:buClr>
                <a:srgbClr val="0065A4"/>
              </a:buClr>
              <a:buFont typeface="Arial" panose="020B0604020202020204" pitchFamily="34" charset="0"/>
              <a:buChar char="•"/>
              <a:defRPr sz="1100" kern="1200">
                <a:solidFill>
                  <a:schemeClr val="tx1"/>
                </a:solidFill>
                <a:latin typeface="+mn-lt"/>
                <a:ea typeface="+mn-ea"/>
                <a:cs typeface="Arial" panose="020B0604020202020204" pitchFamily="34" charset="0"/>
              </a:defRPr>
            </a:lvl2pPr>
            <a:lvl3pPr marL="1085850" indent="-171450" algn="l" defTabSz="914400" rtl="0" eaLnBrk="1" latinLnBrk="0" hangingPunct="1">
              <a:lnSpc>
                <a:spcPct val="90000"/>
              </a:lnSpc>
              <a:spcBef>
                <a:spcPts val="500"/>
              </a:spcBef>
              <a:buClr>
                <a:srgbClr val="02578E"/>
              </a:buClr>
              <a:buSzPct val="125000"/>
              <a:buFont typeface="Wingdings 3" panose="05040102010807070707" pitchFamily="18" charset="2"/>
              <a:buChar char="9"/>
              <a:defRPr sz="1100" kern="1200">
                <a:solidFill>
                  <a:schemeClr val="tx1"/>
                </a:solidFill>
                <a:latin typeface="+mn-lt"/>
                <a:ea typeface="+mn-ea"/>
                <a:cs typeface="Arial" panose="020B0604020202020204" pitchFamily="34" charset="0"/>
              </a:defRPr>
            </a:lvl3pPr>
            <a:lvl4pPr marL="1485900" indent="-114300" algn="l" defTabSz="914400" rtl="0" eaLnBrk="1" latinLnBrk="0" hangingPunct="1">
              <a:lnSpc>
                <a:spcPct val="90000"/>
              </a:lnSpc>
              <a:spcBef>
                <a:spcPts val="500"/>
              </a:spcBef>
              <a:buClr>
                <a:srgbClr val="02578E"/>
              </a:buClr>
              <a:buSzPct val="100000"/>
              <a:buFont typeface="Wingdings 2" panose="05020102010507070707" pitchFamily="18" charset="2"/>
              <a:buChar char=""/>
              <a:defRPr sz="1100" kern="1200">
                <a:solidFill>
                  <a:schemeClr val="tx1"/>
                </a:solidFill>
                <a:latin typeface="+mn-lt"/>
                <a:ea typeface="+mn-ea"/>
                <a:cs typeface="Arial" panose="020B0604020202020204" pitchFamily="34" charset="0"/>
              </a:defRPr>
            </a:lvl4pPr>
            <a:lvl5pPr marL="1943100" indent="-114300" algn="l" defTabSz="914400" rtl="0" eaLnBrk="1" latinLnBrk="0" hangingPunct="1">
              <a:lnSpc>
                <a:spcPct val="90000"/>
              </a:lnSpc>
              <a:spcBef>
                <a:spcPts val="500"/>
              </a:spcBef>
              <a:buClr>
                <a:srgbClr val="02578E"/>
              </a:buClr>
              <a:buFont typeface="Wingdings 2" panose="05020102010507070707" pitchFamily="18" charset="2"/>
              <a:buChar char=""/>
              <a:defRPr sz="1100" kern="120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87000"/>
              </a:lnSpc>
              <a:buClr>
                <a:srgbClr val="25408F"/>
              </a:buClr>
              <a:buNone/>
            </a:pPr>
            <a:r>
              <a:rPr lang="en-US" sz="2400" b="1">
                <a:solidFill>
                  <a:schemeClr val="accent1"/>
                </a:solidFill>
                <a:latin typeface="Mulish" pitchFamily="2" charset="0"/>
              </a:rPr>
              <a:t>MyJobCorps Portal</a:t>
            </a:r>
          </a:p>
          <a:p>
            <a:pPr marL="0" indent="0">
              <a:lnSpc>
                <a:spcPct val="87000"/>
              </a:lnSpc>
              <a:buClr>
                <a:srgbClr val="25408F"/>
              </a:buClr>
              <a:buNone/>
            </a:pPr>
            <a:r>
              <a:rPr lang="en-US" sz="1600"/>
              <a:t>MyJobCorps Portal modernizes the application process for future students by providing an online system where they can apply on their own from any device on their own time and/or with the support of an Admissions Representative. </a:t>
            </a:r>
          </a:p>
          <a:p>
            <a:pPr lvl="1">
              <a:lnSpc>
                <a:spcPct val="100000"/>
              </a:lnSpc>
              <a:spcBef>
                <a:spcPts val="1200"/>
              </a:spcBef>
              <a:buClr>
                <a:srgbClr val="283890"/>
              </a:buClr>
            </a:pPr>
            <a:r>
              <a:rPr lang="en-US" sz="1600" b="1"/>
              <a:t>Securely apply online </a:t>
            </a:r>
            <a:r>
              <a:rPr lang="en-US" sz="1600"/>
              <a:t>from any device</a:t>
            </a:r>
          </a:p>
          <a:p>
            <a:pPr lvl="1">
              <a:lnSpc>
                <a:spcPct val="100000"/>
              </a:lnSpc>
              <a:spcBef>
                <a:spcPts val="1200"/>
              </a:spcBef>
              <a:buClr>
                <a:srgbClr val="283890"/>
              </a:buClr>
            </a:pPr>
            <a:r>
              <a:rPr lang="en-US" sz="1600" b="1"/>
              <a:t>Upload and digitally sign </a:t>
            </a:r>
            <a:r>
              <a:rPr lang="en-US" sz="1600"/>
              <a:t>forms</a:t>
            </a:r>
          </a:p>
          <a:p>
            <a:pPr lvl="1">
              <a:lnSpc>
                <a:spcPct val="100000"/>
              </a:lnSpc>
              <a:spcBef>
                <a:spcPts val="1200"/>
              </a:spcBef>
              <a:buClr>
                <a:srgbClr val="283890"/>
              </a:buClr>
            </a:pPr>
            <a:r>
              <a:rPr lang="en-US" sz="1600" b="1"/>
              <a:t>Track </a:t>
            </a:r>
            <a:r>
              <a:rPr lang="en-US" sz="1600"/>
              <a:t>application</a:t>
            </a:r>
            <a:r>
              <a:rPr lang="en-US" sz="1600" b="1"/>
              <a:t> progress</a:t>
            </a:r>
          </a:p>
          <a:p>
            <a:pPr lvl="1">
              <a:lnSpc>
                <a:spcPct val="100000"/>
              </a:lnSpc>
              <a:spcBef>
                <a:spcPts val="1200"/>
              </a:spcBef>
              <a:buClr>
                <a:srgbClr val="283890"/>
              </a:buClr>
            </a:pPr>
            <a:r>
              <a:rPr lang="en-US" sz="1600"/>
              <a:t>View and receive</a:t>
            </a:r>
            <a:r>
              <a:rPr lang="en-US" sz="1600" b="1"/>
              <a:t> automated </a:t>
            </a:r>
            <a:r>
              <a:rPr lang="en-US" sz="1600"/>
              <a:t>application</a:t>
            </a:r>
            <a:r>
              <a:rPr lang="en-US" sz="1600" b="1"/>
              <a:t> status updates</a:t>
            </a:r>
            <a:endParaRPr lang="en-US" sz="1600"/>
          </a:p>
          <a:p>
            <a:pPr marL="341313" lvl="1" indent="0">
              <a:spcAft>
                <a:spcPts val="600"/>
              </a:spcAft>
              <a:buFont typeface="Arial" panose="020B0604020202020204" pitchFamily="34" charset="0"/>
              <a:buNone/>
            </a:pPr>
            <a:endParaRPr lang="en-US" sz="1600">
              <a:latin typeface="Mulish" pitchFamily="2" charset="0"/>
            </a:endParaRPr>
          </a:p>
        </p:txBody>
      </p:sp>
      <p:sp>
        <p:nvSpPr>
          <p:cNvPr id="3" name="Slide Number Placeholder 2">
            <a:extLst>
              <a:ext uri="{FF2B5EF4-FFF2-40B4-BE49-F238E27FC236}">
                <a16:creationId xmlns:a16="http://schemas.microsoft.com/office/drawing/2014/main" id="{5550ECC1-65CB-5051-61B9-72B6DA41FCBC}"/>
              </a:ext>
            </a:extLst>
          </p:cNvPr>
          <p:cNvSpPr>
            <a:spLocks noGrp="1"/>
          </p:cNvSpPr>
          <p:nvPr>
            <p:ph type="sldNum" sz="quarter" idx="12"/>
          </p:nvPr>
        </p:nvSpPr>
        <p:spPr/>
        <p:txBody>
          <a:bodyPr/>
          <a:lstStyle/>
          <a:p>
            <a:fld id="{95A6481C-D029-4050-9C1F-F41A090E7BA6}" type="slidenum">
              <a:rPr lang="en-US" smtClean="0"/>
              <a:t>3</a:t>
            </a:fld>
            <a:endParaRPr lang="en-US"/>
          </a:p>
        </p:txBody>
      </p:sp>
    </p:spTree>
    <p:extLst>
      <p:ext uri="{BB962C8B-B14F-4D97-AF65-F5344CB8AC3E}">
        <p14:creationId xmlns:p14="http://schemas.microsoft.com/office/powerpoint/2010/main" val="12116121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2DACACB-8B52-CA31-E4B1-018EDF4F1AAF}"/>
              </a:ext>
            </a:extLst>
          </p:cNvPr>
          <p:cNvSpPr>
            <a:spLocks noGrp="1"/>
          </p:cNvSpPr>
          <p:nvPr>
            <p:ph type="title"/>
          </p:nvPr>
        </p:nvSpPr>
        <p:spPr/>
        <p:txBody>
          <a:bodyPr/>
          <a:lstStyle/>
          <a:p>
            <a:r>
              <a:rPr lang="en-US"/>
              <a:t>MyJobCorps Gateway – Transforming application processing</a:t>
            </a:r>
          </a:p>
        </p:txBody>
      </p:sp>
      <p:pic>
        <p:nvPicPr>
          <p:cNvPr id="2" name="Picture 1" descr="A computer screen showing the MyJobCorps home screen">
            <a:extLst>
              <a:ext uri="{FF2B5EF4-FFF2-40B4-BE49-F238E27FC236}">
                <a16:creationId xmlns:a16="http://schemas.microsoft.com/office/drawing/2014/main" id="{C7A48D73-1B2B-780E-CD55-CEA093B0EAB9}"/>
              </a:ext>
              <a:ext uri="{C183D7F6-B498-43B3-948B-1728B52AA6E4}">
                <adec:decorative xmlns:adec="http://schemas.microsoft.com/office/drawing/2017/decorative" val="0"/>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381000" y="1099088"/>
            <a:ext cx="5715000" cy="4101562"/>
          </a:xfrm>
          <a:prstGeom prst="rect">
            <a:avLst/>
          </a:prstGeom>
        </p:spPr>
      </p:pic>
      <p:sp>
        <p:nvSpPr>
          <p:cNvPr id="6" name="Content Placeholder 4">
            <a:extLst>
              <a:ext uri="{FF2B5EF4-FFF2-40B4-BE49-F238E27FC236}">
                <a16:creationId xmlns:a16="http://schemas.microsoft.com/office/drawing/2014/main" id="{903113E1-B2F0-B768-9E2A-B124D1BC4D32}"/>
              </a:ext>
            </a:extLst>
          </p:cNvPr>
          <p:cNvSpPr txBox="1">
            <a:spLocks/>
          </p:cNvSpPr>
          <p:nvPr/>
        </p:nvSpPr>
        <p:spPr>
          <a:xfrm>
            <a:off x="5647261" y="1512825"/>
            <a:ext cx="5257800" cy="3291840"/>
          </a:xfrm>
          <a:prstGeom prst="rect">
            <a:avLst/>
          </a:prstGeom>
        </p:spPr>
        <p:txBody>
          <a:bodyPr vert="horz" lIns="91440" tIns="45720" rIns="91440" bIns="45720" rtlCol="0">
            <a:noAutofit/>
          </a:bodyPr>
          <a:lstStyle>
            <a:lvl1pPr marL="231775" indent="-231775" algn="l" defTabSz="914400" rtl="0" eaLnBrk="1" latinLnBrk="0" hangingPunct="1">
              <a:lnSpc>
                <a:spcPct val="90000"/>
              </a:lnSpc>
              <a:spcBef>
                <a:spcPts val="1000"/>
              </a:spcBef>
              <a:buClr>
                <a:srgbClr val="0065A4"/>
              </a:buClr>
              <a:buFont typeface="Wingdings 3" panose="05040102010807070707" pitchFamily="18" charset="2"/>
              <a:buChar char=""/>
              <a:defRPr sz="1100" kern="1200">
                <a:solidFill>
                  <a:schemeClr val="tx1"/>
                </a:solidFill>
                <a:latin typeface="+mn-lt"/>
                <a:ea typeface="+mn-ea"/>
                <a:cs typeface="Arial" panose="020B0604020202020204" pitchFamily="34" charset="0"/>
              </a:defRPr>
            </a:lvl1pPr>
            <a:lvl2pPr marL="569913" indent="-228600" algn="l" defTabSz="914400" rtl="0" eaLnBrk="1" latinLnBrk="0" hangingPunct="1">
              <a:lnSpc>
                <a:spcPct val="90000"/>
              </a:lnSpc>
              <a:spcBef>
                <a:spcPts val="500"/>
              </a:spcBef>
              <a:buClr>
                <a:srgbClr val="0065A4"/>
              </a:buClr>
              <a:buFont typeface="Arial" panose="020B0604020202020204" pitchFamily="34" charset="0"/>
              <a:buChar char="•"/>
              <a:defRPr sz="1100" kern="1200">
                <a:solidFill>
                  <a:schemeClr val="tx1"/>
                </a:solidFill>
                <a:latin typeface="+mn-lt"/>
                <a:ea typeface="+mn-ea"/>
                <a:cs typeface="Arial" panose="020B0604020202020204" pitchFamily="34" charset="0"/>
              </a:defRPr>
            </a:lvl2pPr>
            <a:lvl3pPr marL="1085850" indent="-171450" algn="l" defTabSz="914400" rtl="0" eaLnBrk="1" latinLnBrk="0" hangingPunct="1">
              <a:lnSpc>
                <a:spcPct val="90000"/>
              </a:lnSpc>
              <a:spcBef>
                <a:spcPts val="500"/>
              </a:spcBef>
              <a:buClr>
                <a:srgbClr val="02578E"/>
              </a:buClr>
              <a:buSzPct val="125000"/>
              <a:buFont typeface="Wingdings 3" panose="05040102010807070707" pitchFamily="18" charset="2"/>
              <a:buChar char="9"/>
              <a:defRPr sz="1100" kern="1200">
                <a:solidFill>
                  <a:schemeClr val="tx1"/>
                </a:solidFill>
                <a:latin typeface="+mn-lt"/>
                <a:ea typeface="+mn-ea"/>
                <a:cs typeface="Arial" panose="020B0604020202020204" pitchFamily="34" charset="0"/>
              </a:defRPr>
            </a:lvl3pPr>
            <a:lvl4pPr marL="1485900" indent="-114300" algn="l" defTabSz="914400" rtl="0" eaLnBrk="1" latinLnBrk="0" hangingPunct="1">
              <a:lnSpc>
                <a:spcPct val="90000"/>
              </a:lnSpc>
              <a:spcBef>
                <a:spcPts val="500"/>
              </a:spcBef>
              <a:buClr>
                <a:srgbClr val="02578E"/>
              </a:buClr>
              <a:buSzPct val="100000"/>
              <a:buFont typeface="Wingdings 2" panose="05020102010507070707" pitchFamily="18" charset="2"/>
              <a:buChar char=""/>
              <a:defRPr sz="1100" kern="1200">
                <a:solidFill>
                  <a:schemeClr val="tx1"/>
                </a:solidFill>
                <a:latin typeface="+mn-lt"/>
                <a:ea typeface="+mn-ea"/>
                <a:cs typeface="Arial" panose="020B0604020202020204" pitchFamily="34" charset="0"/>
              </a:defRPr>
            </a:lvl4pPr>
            <a:lvl5pPr marL="1943100" indent="-114300" algn="l" defTabSz="914400" rtl="0" eaLnBrk="1" latinLnBrk="0" hangingPunct="1">
              <a:lnSpc>
                <a:spcPct val="90000"/>
              </a:lnSpc>
              <a:spcBef>
                <a:spcPts val="500"/>
              </a:spcBef>
              <a:buClr>
                <a:srgbClr val="02578E"/>
              </a:buClr>
              <a:buFont typeface="Wingdings 2" panose="05020102010507070707" pitchFamily="18" charset="2"/>
              <a:buChar char=""/>
              <a:defRPr sz="1100" kern="120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87000"/>
              </a:lnSpc>
              <a:buClr>
                <a:srgbClr val="25408F"/>
              </a:buClr>
              <a:buNone/>
            </a:pPr>
            <a:r>
              <a:rPr lang="en-US" sz="2400" b="1">
                <a:solidFill>
                  <a:schemeClr val="accent1"/>
                </a:solidFill>
                <a:latin typeface="Mulish" pitchFamily="2" charset="0"/>
              </a:rPr>
              <a:t>MyJobCorps Gateway </a:t>
            </a:r>
          </a:p>
          <a:p>
            <a:pPr marL="0" indent="0">
              <a:lnSpc>
                <a:spcPct val="87000"/>
              </a:lnSpc>
              <a:buClr>
                <a:srgbClr val="25408F"/>
              </a:buClr>
              <a:buNone/>
            </a:pPr>
            <a:r>
              <a:rPr lang="en-US" sz="1600"/>
              <a:t>MyJobCorps Gateway transforms the legacy process and system– providing a system-based workflow process with smart automation that standardizes the admissions process.</a:t>
            </a:r>
          </a:p>
          <a:p>
            <a:pPr lvl="1">
              <a:spcAft>
                <a:spcPts val="600"/>
              </a:spcAft>
            </a:pPr>
            <a:r>
              <a:rPr lang="en-US" sz="1600"/>
              <a:t>Integrated, dedicated case management tool</a:t>
            </a:r>
          </a:p>
          <a:p>
            <a:pPr lvl="1">
              <a:spcAft>
                <a:spcPts val="600"/>
              </a:spcAft>
            </a:pPr>
            <a:r>
              <a:rPr lang="en-US" sz="1600"/>
              <a:t>Automated, standardized workflow, with validation points based in policy</a:t>
            </a:r>
          </a:p>
          <a:p>
            <a:pPr lvl="1">
              <a:spcAft>
                <a:spcPts val="600"/>
              </a:spcAft>
            </a:pPr>
            <a:r>
              <a:rPr lang="en-US" sz="1600"/>
              <a:t>Milestone tracking enabled (track status and receive updates)</a:t>
            </a:r>
          </a:p>
          <a:p>
            <a:pPr lvl="1">
              <a:spcAft>
                <a:spcPts val="600"/>
              </a:spcAft>
            </a:pPr>
            <a:r>
              <a:rPr lang="en-US" sz="1600"/>
              <a:t>Decreased processing time</a:t>
            </a:r>
          </a:p>
          <a:p>
            <a:pPr lvl="1">
              <a:spcAft>
                <a:spcPts val="600"/>
              </a:spcAft>
            </a:pPr>
            <a:endParaRPr lang="en-US" sz="1600">
              <a:latin typeface="Mulish" pitchFamily="2" charset="0"/>
            </a:endParaRPr>
          </a:p>
          <a:p>
            <a:pPr marL="341313" lvl="1" indent="0">
              <a:spcAft>
                <a:spcPts val="600"/>
              </a:spcAft>
              <a:buFont typeface="Arial" panose="020B0604020202020204" pitchFamily="34" charset="0"/>
              <a:buNone/>
            </a:pPr>
            <a:endParaRPr lang="en-US" sz="1600">
              <a:latin typeface="Mulish" pitchFamily="2" charset="0"/>
            </a:endParaRPr>
          </a:p>
        </p:txBody>
      </p:sp>
      <p:sp>
        <p:nvSpPr>
          <p:cNvPr id="3" name="Slide Number Placeholder 2">
            <a:extLst>
              <a:ext uri="{FF2B5EF4-FFF2-40B4-BE49-F238E27FC236}">
                <a16:creationId xmlns:a16="http://schemas.microsoft.com/office/drawing/2014/main" id="{5550ECC1-65CB-5051-61B9-72B6DA41FCBC}"/>
              </a:ext>
            </a:extLst>
          </p:cNvPr>
          <p:cNvSpPr>
            <a:spLocks noGrp="1"/>
          </p:cNvSpPr>
          <p:nvPr>
            <p:ph type="sldNum" sz="quarter" idx="12"/>
          </p:nvPr>
        </p:nvSpPr>
        <p:spPr/>
        <p:txBody>
          <a:bodyPr/>
          <a:lstStyle/>
          <a:p>
            <a:fld id="{95A6481C-D029-4050-9C1F-F41A090E7BA6}" type="slidenum">
              <a:rPr lang="en-US" smtClean="0"/>
              <a:t>4</a:t>
            </a:fld>
            <a:endParaRPr lang="en-US"/>
          </a:p>
        </p:txBody>
      </p:sp>
    </p:spTree>
    <p:extLst>
      <p:ext uri="{BB962C8B-B14F-4D97-AF65-F5344CB8AC3E}">
        <p14:creationId xmlns:p14="http://schemas.microsoft.com/office/powerpoint/2010/main" val="38141915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C2F4550-B090-2867-6051-BF9EAF6197AD}"/>
              </a:ext>
            </a:extLst>
          </p:cNvPr>
          <p:cNvSpPr>
            <a:spLocks noGrp="1"/>
          </p:cNvSpPr>
          <p:nvPr>
            <p:ph type="title"/>
          </p:nvPr>
        </p:nvSpPr>
        <p:spPr/>
        <p:txBody>
          <a:bodyPr/>
          <a:lstStyle/>
          <a:p>
            <a:r>
              <a:rPr lang="en-US" dirty="0"/>
              <a:t>Common IT Questions</a:t>
            </a:r>
          </a:p>
        </p:txBody>
      </p:sp>
      <p:sp>
        <p:nvSpPr>
          <p:cNvPr id="10" name="TextBox 9">
            <a:extLst>
              <a:ext uri="{FF2B5EF4-FFF2-40B4-BE49-F238E27FC236}">
                <a16:creationId xmlns:a16="http://schemas.microsoft.com/office/drawing/2014/main" id="{C7F0637A-937A-FA43-1F03-A0935D839B44}"/>
              </a:ext>
            </a:extLst>
          </p:cNvPr>
          <p:cNvSpPr txBox="1"/>
          <p:nvPr/>
        </p:nvSpPr>
        <p:spPr>
          <a:xfrm>
            <a:off x="838200" y="1100013"/>
            <a:ext cx="10212238" cy="1323439"/>
          </a:xfrm>
          <a:prstGeom prst="rect">
            <a:avLst/>
          </a:prstGeom>
          <a:noFill/>
        </p:spPr>
        <p:txBody>
          <a:bodyPr wrap="square" lIns="91440" tIns="45720" rIns="91440" bIns="45720" anchor="t">
            <a:spAutoFit/>
          </a:bodyPr>
          <a:lstStyle/>
          <a:p>
            <a:pPr marL="174625" indent="-174625">
              <a:spcBef>
                <a:spcPts val="600"/>
              </a:spcBef>
              <a:buClr>
                <a:srgbClr val="264388"/>
              </a:buClr>
              <a:buFont typeface="Wingdings 3" panose="05040102010807070707" pitchFamily="18" charset="2"/>
              <a:buChar char=""/>
              <a:defRPr/>
            </a:pPr>
            <a:r>
              <a:rPr lang="en-US" sz="1400" dirty="0">
                <a:solidFill>
                  <a:schemeClr val="tx1">
                    <a:lumMod val="75000"/>
                    <a:lumOff val="25000"/>
                  </a:schemeClr>
                </a:solidFill>
              </a:rPr>
              <a:t>The MyJobCorps team will create MyJobCorps accounts for all existing staff. Accounts will be created for new staff after the ID Auto form is completed and sent to JCDC.</a:t>
            </a:r>
          </a:p>
          <a:p>
            <a:pPr marL="174625" indent="-174625">
              <a:spcBef>
                <a:spcPts val="600"/>
              </a:spcBef>
              <a:buClr>
                <a:srgbClr val="264388"/>
              </a:buClr>
              <a:buFont typeface="Wingdings 3" panose="05040102010807070707" pitchFamily="18" charset="2"/>
              <a:buChar char=""/>
              <a:defRPr/>
            </a:pPr>
            <a:r>
              <a:rPr lang="en-US" sz="1400" dirty="0">
                <a:solidFill>
                  <a:schemeClr val="tx1">
                    <a:lumMod val="75000"/>
                    <a:lumOff val="25000"/>
                  </a:schemeClr>
                </a:solidFill>
              </a:rPr>
              <a:t>Staff logs in as DOL users, using Okta Verify to login. If users are having issues logging in due to OKTA Verify, they will need to follow the directions laid out by JCDC. </a:t>
            </a:r>
            <a:endParaRPr lang="en-US" sz="1400" dirty="0">
              <a:solidFill>
                <a:schemeClr val="tx1">
                  <a:lumMod val="75000"/>
                  <a:lumOff val="25000"/>
                </a:schemeClr>
              </a:solidFill>
              <a:ea typeface="Calibri"/>
              <a:cs typeface="Calibri"/>
            </a:endParaRPr>
          </a:p>
          <a:p>
            <a:pPr marL="631825" lvl="1" indent="-174625">
              <a:spcBef>
                <a:spcPts val="600"/>
              </a:spcBef>
              <a:buClr>
                <a:srgbClr val="264388"/>
              </a:buClr>
              <a:buFont typeface="Wingdings 3" panose="05040102010807070707" pitchFamily="18" charset="2"/>
              <a:buChar char=""/>
              <a:defRPr/>
            </a:pPr>
            <a:r>
              <a:rPr kumimoji="0" lang="en-US" sz="1400" b="1" i="0" u="none" strike="noStrike" kern="1200" cap="none" spc="0" normalizeH="0" baseline="0" noProof="0" dirty="0">
                <a:ln>
                  <a:noFill/>
                </a:ln>
                <a:solidFill>
                  <a:prstClr val="black">
                    <a:lumMod val="75000"/>
                    <a:lumOff val="25000"/>
                  </a:prstClr>
                </a:solidFill>
                <a:effectLst/>
                <a:uLnTx/>
                <a:uFillTx/>
                <a:latin typeface="Mulish" pitchFamily="2" charset="0"/>
              </a:rPr>
              <a:t>Note</a:t>
            </a:r>
            <a:r>
              <a:rPr kumimoji="0" lang="en-US" sz="1400" b="0" i="0" u="none" strike="noStrike" kern="1200" cap="none" spc="0" normalizeH="0" baseline="0" noProof="0" dirty="0">
                <a:ln>
                  <a:noFill/>
                </a:ln>
                <a:solidFill>
                  <a:prstClr val="black">
                    <a:lumMod val="75000"/>
                    <a:lumOff val="25000"/>
                  </a:prstClr>
                </a:solidFill>
                <a:effectLst/>
                <a:uLnTx/>
                <a:uFillTx/>
                <a:latin typeface="Mulish" pitchFamily="2" charset="0"/>
              </a:rPr>
              <a:t>: Accounts deactivate if users do not login for 60 days.</a:t>
            </a:r>
          </a:p>
        </p:txBody>
      </p:sp>
      <p:sp>
        <p:nvSpPr>
          <p:cNvPr id="7" name="TextBox 6">
            <a:extLst>
              <a:ext uri="{FF2B5EF4-FFF2-40B4-BE49-F238E27FC236}">
                <a16:creationId xmlns:a16="http://schemas.microsoft.com/office/drawing/2014/main" id="{D7BA691C-096D-DA3A-CCBB-8068EF9288FA}"/>
              </a:ext>
            </a:extLst>
          </p:cNvPr>
          <p:cNvSpPr txBox="1"/>
          <p:nvPr/>
        </p:nvSpPr>
        <p:spPr>
          <a:xfrm>
            <a:off x="838200" y="2657357"/>
            <a:ext cx="10515599" cy="338554"/>
          </a:xfrm>
          <a:prstGeom prst="rect">
            <a:avLst/>
          </a:prstGeom>
          <a:solidFill>
            <a:schemeClr val="bg1">
              <a:lumMod val="95000"/>
            </a:schemeClr>
          </a:solidFill>
        </p:spPr>
        <p:txBody>
          <a:bodyPr wrap="square" lIns="91440" tIns="45720" rIns="91440" bIns="45720" anchor="ctr">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lang="en-US" sz="1600" b="1" dirty="0" err="1">
                <a:solidFill>
                  <a:srgbClr val="24408E"/>
                </a:solidFill>
                <a:latin typeface="Mulish" pitchFamily="2" charset="0"/>
              </a:rPr>
              <a:t>cmp.dol.gov</a:t>
            </a:r>
            <a:endParaRPr kumimoji="0" lang="en-US" sz="1600" b="1" i="0" u="none" strike="noStrike" kern="1200" cap="none" spc="0" normalizeH="0" baseline="0" noProof="0" dirty="0">
              <a:ln>
                <a:noFill/>
              </a:ln>
              <a:solidFill>
                <a:srgbClr val="24408E"/>
              </a:solidFill>
              <a:effectLst/>
              <a:uLnTx/>
              <a:uFillTx/>
              <a:latin typeface="Mulish" pitchFamily="2" charset="0"/>
            </a:endParaRPr>
          </a:p>
        </p:txBody>
      </p:sp>
      <p:pic>
        <p:nvPicPr>
          <p:cNvPr id="19" name="Picture 18" descr="Login page for MyJobCorps&#10;">
            <a:extLst>
              <a:ext uri="{FF2B5EF4-FFF2-40B4-BE49-F238E27FC236}">
                <a16:creationId xmlns:a16="http://schemas.microsoft.com/office/drawing/2014/main" id="{D495E4CE-3619-DDC0-6AC5-C2BF7C493C3C}"/>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38200" y="3110902"/>
            <a:ext cx="3618689" cy="2743200"/>
          </a:xfrm>
          <a:prstGeom prst="rect">
            <a:avLst/>
          </a:prstGeom>
        </p:spPr>
      </p:pic>
      <p:pic>
        <p:nvPicPr>
          <p:cNvPr id="11" name="Picture 10" descr="A screenshot showing entering in email to DOL ">
            <a:extLst>
              <a:ext uri="{FF2B5EF4-FFF2-40B4-BE49-F238E27FC236}">
                <a16:creationId xmlns:a16="http://schemas.microsoft.com/office/drawing/2014/main" id="{2C9DC9CD-FA2E-9430-5E47-D76A44EFFAD4}"/>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4610204" y="3110902"/>
            <a:ext cx="2061493" cy="2743200"/>
          </a:xfrm>
          <a:prstGeom prst="rect">
            <a:avLst/>
          </a:prstGeom>
        </p:spPr>
      </p:pic>
      <p:pic>
        <p:nvPicPr>
          <p:cNvPr id="13" name="Picture 12" descr="A screenshot of a login screen showing logging in with Job Corps email">
            <a:extLst>
              <a:ext uri="{FF2B5EF4-FFF2-40B4-BE49-F238E27FC236}">
                <a16:creationId xmlns:a16="http://schemas.microsoft.com/office/drawing/2014/main" id="{5FA6051D-9D77-9498-1E23-06DE5BC0BA6C}"/>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6825012" y="3110902"/>
            <a:ext cx="2103120" cy="2743200"/>
          </a:xfrm>
          <a:prstGeom prst="rect">
            <a:avLst/>
          </a:prstGeom>
        </p:spPr>
      </p:pic>
      <p:pic>
        <p:nvPicPr>
          <p:cNvPr id="17" name="Picture 16" descr="Okta Verification">
            <a:extLst>
              <a:ext uri="{FF2B5EF4-FFF2-40B4-BE49-F238E27FC236}">
                <a16:creationId xmlns:a16="http://schemas.microsoft.com/office/drawing/2014/main" id="{C06785E7-722D-0554-91D3-C0B578701D0F}"/>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9081448" y="3110902"/>
            <a:ext cx="2272352" cy="2743200"/>
          </a:xfrm>
          <a:prstGeom prst="rect">
            <a:avLst/>
          </a:prstGeom>
        </p:spPr>
      </p:pic>
      <p:sp>
        <p:nvSpPr>
          <p:cNvPr id="20" name="TextBox 19">
            <a:extLst>
              <a:ext uri="{FF2B5EF4-FFF2-40B4-BE49-F238E27FC236}">
                <a16:creationId xmlns:a16="http://schemas.microsoft.com/office/drawing/2014/main" id="{2D347E54-3B8C-4927-E72A-7D44AD10DC3E}"/>
              </a:ext>
            </a:extLst>
          </p:cNvPr>
          <p:cNvSpPr txBox="1"/>
          <p:nvPr/>
        </p:nvSpPr>
        <p:spPr>
          <a:xfrm>
            <a:off x="10481095" y="6486013"/>
            <a:ext cx="1958197" cy="246221"/>
          </a:xfrm>
          <a:prstGeom prst="rect">
            <a:avLst/>
          </a:prstGeom>
          <a:noFill/>
        </p:spPr>
        <p:txBody>
          <a:bodyPr wrap="square" rtlCol="0">
            <a:spAutoFit/>
          </a:bodyPr>
          <a:lstStyle/>
          <a:p>
            <a:r>
              <a:rPr lang="en-US" sz="1000" dirty="0">
                <a:hlinkClick r:id="rId6"/>
              </a:rPr>
              <a:t>Log into MyJobCorps Gateway</a:t>
            </a:r>
            <a:endParaRPr lang="en-US" sz="1000" dirty="0"/>
          </a:p>
        </p:txBody>
      </p:sp>
      <p:sp>
        <p:nvSpPr>
          <p:cNvPr id="3" name="Slide Number Placeholder 2">
            <a:extLst>
              <a:ext uri="{FF2B5EF4-FFF2-40B4-BE49-F238E27FC236}">
                <a16:creationId xmlns:a16="http://schemas.microsoft.com/office/drawing/2014/main" id="{81D36B17-4789-FE68-D35B-FDABB5294FE4}"/>
              </a:ext>
            </a:extLst>
          </p:cNvPr>
          <p:cNvSpPr>
            <a:spLocks noGrp="1"/>
          </p:cNvSpPr>
          <p:nvPr>
            <p:ph type="sldNum" sz="quarter" idx="12"/>
          </p:nvPr>
        </p:nvSpPr>
        <p:spPr/>
        <p:txBody>
          <a:bodyPr/>
          <a:lstStyle/>
          <a:p>
            <a:fld id="{95A6481C-D029-4050-9C1F-F41A090E7BA6}" type="slidenum">
              <a:rPr lang="en-US" smtClean="0"/>
              <a:t>5</a:t>
            </a:fld>
            <a:endParaRPr lang="en-US"/>
          </a:p>
        </p:txBody>
      </p:sp>
    </p:spTree>
    <p:extLst>
      <p:ext uri="{BB962C8B-B14F-4D97-AF65-F5344CB8AC3E}">
        <p14:creationId xmlns:p14="http://schemas.microsoft.com/office/powerpoint/2010/main" val="3209302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C2F4550-B090-2867-6051-BF9EAF6197AD}"/>
              </a:ext>
            </a:extLst>
          </p:cNvPr>
          <p:cNvSpPr>
            <a:spLocks noGrp="1"/>
          </p:cNvSpPr>
          <p:nvPr>
            <p:ph type="title"/>
          </p:nvPr>
        </p:nvSpPr>
        <p:spPr/>
        <p:txBody>
          <a:bodyPr/>
          <a:lstStyle/>
          <a:p>
            <a:r>
              <a:rPr lang="en-US" dirty="0"/>
              <a:t>Common IT Questions, continued.</a:t>
            </a:r>
          </a:p>
        </p:txBody>
      </p:sp>
      <p:sp>
        <p:nvSpPr>
          <p:cNvPr id="10" name="TextBox 9">
            <a:extLst>
              <a:ext uri="{FF2B5EF4-FFF2-40B4-BE49-F238E27FC236}">
                <a16:creationId xmlns:a16="http://schemas.microsoft.com/office/drawing/2014/main" id="{C7F0637A-937A-FA43-1F03-A0935D839B44}"/>
              </a:ext>
            </a:extLst>
          </p:cNvPr>
          <p:cNvSpPr txBox="1"/>
          <p:nvPr/>
        </p:nvSpPr>
        <p:spPr>
          <a:xfrm>
            <a:off x="838200" y="1100013"/>
            <a:ext cx="10515600" cy="1107996"/>
          </a:xfrm>
          <a:prstGeom prst="rect">
            <a:avLst/>
          </a:prstGeom>
          <a:noFill/>
        </p:spPr>
        <p:txBody>
          <a:bodyPr wrap="square">
            <a:spAutoFit/>
          </a:bodyPr>
          <a:lstStyle/>
          <a:p>
            <a:pPr marL="174625" indent="-174625">
              <a:spcBef>
                <a:spcPts val="600"/>
              </a:spcBef>
              <a:buClr>
                <a:srgbClr val="264388"/>
              </a:buClr>
              <a:buFont typeface="Wingdings 3" panose="05040102010807070707" pitchFamily="18" charset="2"/>
              <a:buChar char=""/>
              <a:defRPr/>
            </a:pPr>
            <a:r>
              <a:rPr lang="en-US" sz="1400" dirty="0">
                <a:solidFill>
                  <a:schemeClr val="tx1">
                    <a:lumMod val="75000"/>
                    <a:lumOff val="25000"/>
                  </a:schemeClr>
                </a:solidFill>
              </a:rPr>
              <a:t>Admissions staff have, on occasion, encountered an error when opening PDF documents within MyJobCorps Gateway. When staff tries to opens the document, the message “</a:t>
            </a:r>
            <a:r>
              <a:rPr lang="en-US" sz="1400" dirty="0" err="1">
                <a:solidFill>
                  <a:schemeClr val="tx1">
                    <a:lumMod val="75000"/>
                    <a:lumOff val="25000"/>
                  </a:schemeClr>
                </a:solidFill>
              </a:rPr>
              <a:t>webauth.jobcorps.org</a:t>
            </a:r>
            <a:r>
              <a:rPr lang="en-US" sz="1400" dirty="0">
                <a:solidFill>
                  <a:schemeClr val="tx1">
                    <a:lumMod val="75000"/>
                    <a:lumOff val="25000"/>
                  </a:schemeClr>
                </a:solidFill>
              </a:rPr>
              <a:t> refused to connect” displays. </a:t>
            </a:r>
          </a:p>
          <a:p>
            <a:pPr marL="174625" indent="-174625">
              <a:spcBef>
                <a:spcPts val="600"/>
              </a:spcBef>
              <a:buClr>
                <a:srgbClr val="264388"/>
              </a:buClr>
              <a:buFont typeface="Wingdings 3" panose="05040102010807070707" pitchFamily="18" charset="2"/>
              <a:buChar char=""/>
              <a:defRPr/>
            </a:pPr>
            <a:r>
              <a:rPr lang="en-US" sz="1400" dirty="0">
                <a:solidFill>
                  <a:schemeClr val="tx1">
                    <a:lumMod val="75000"/>
                    <a:lumOff val="25000"/>
                  </a:schemeClr>
                </a:solidFill>
              </a:rPr>
              <a:t>If staff encounter this error, they need to update their default app settings to Adobe Acrobat/Reader for PDF files.</a:t>
            </a:r>
          </a:p>
          <a:p>
            <a:pPr marL="174625" marR="0" lvl="0" indent="-174625" algn="l" defTabSz="914400" rtl="0" eaLnBrk="1" fontAlgn="auto" latinLnBrk="0" hangingPunct="1">
              <a:lnSpc>
                <a:spcPct val="100000"/>
              </a:lnSpc>
              <a:spcBef>
                <a:spcPts val="600"/>
              </a:spcBef>
              <a:spcAft>
                <a:spcPts val="0"/>
              </a:spcAft>
              <a:buClr>
                <a:srgbClr val="264388"/>
              </a:buClr>
              <a:buSzTx/>
              <a:buFont typeface="Wingdings 3" panose="05040102010807070707" pitchFamily="18" charset="2"/>
              <a:buChar char=""/>
              <a:tabLst/>
              <a:defRPr/>
            </a:pPr>
            <a:endParaRPr kumimoji="0" lang="en-US" sz="1400" b="0" i="0" u="none" strike="noStrike" kern="1200" cap="none" spc="0" normalizeH="0" baseline="0" noProof="0" dirty="0">
              <a:ln>
                <a:noFill/>
              </a:ln>
              <a:solidFill>
                <a:prstClr val="black">
                  <a:lumMod val="75000"/>
                  <a:lumOff val="25000"/>
                </a:prstClr>
              </a:solidFill>
              <a:effectLst/>
              <a:uLnTx/>
              <a:uFillTx/>
              <a:latin typeface="Mulish" pitchFamily="2" charset="0"/>
            </a:endParaRPr>
          </a:p>
        </p:txBody>
      </p:sp>
      <p:sp>
        <p:nvSpPr>
          <p:cNvPr id="16" name="TextBox 15">
            <a:extLst>
              <a:ext uri="{FF2B5EF4-FFF2-40B4-BE49-F238E27FC236}">
                <a16:creationId xmlns:a16="http://schemas.microsoft.com/office/drawing/2014/main" id="{F423D09C-79B6-FB8D-3FD9-4A87849E18FF}"/>
              </a:ext>
            </a:extLst>
          </p:cNvPr>
          <p:cNvSpPr txBox="1"/>
          <p:nvPr/>
        </p:nvSpPr>
        <p:spPr>
          <a:xfrm>
            <a:off x="1190445" y="2593737"/>
            <a:ext cx="3749040" cy="338554"/>
          </a:xfrm>
          <a:prstGeom prst="rect">
            <a:avLst/>
          </a:prstGeom>
          <a:solidFill>
            <a:schemeClr val="bg1">
              <a:lumMod val="95000"/>
            </a:schemeClr>
          </a:solidFill>
        </p:spPr>
        <p:txBody>
          <a:bodyPr wrap="square" lIns="91440" tIns="45720" rIns="91440" bIns="45720" anchor="ctr">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600" b="1" i="0" u="none" strike="noStrike" kern="1200" cap="none" spc="0" normalizeH="0" baseline="0" noProof="0" dirty="0">
                <a:ln>
                  <a:noFill/>
                </a:ln>
                <a:solidFill>
                  <a:srgbClr val="24408E"/>
                </a:solidFill>
                <a:effectLst/>
                <a:uLnTx/>
                <a:uFillTx/>
                <a:latin typeface="Mulish" pitchFamily="2" charset="0"/>
              </a:rPr>
              <a:t>Steps to Update Default App Settings</a:t>
            </a:r>
          </a:p>
        </p:txBody>
      </p:sp>
      <p:sp>
        <p:nvSpPr>
          <p:cNvPr id="14" name="TextBox 13">
            <a:extLst>
              <a:ext uri="{FF2B5EF4-FFF2-40B4-BE49-F238E27FC236}">
                <a16:creationId xmlns:a16="http://schemas.microsoft.com/office/drawing/2014/main" id="{113C817B-E391-C9CF-1469-E01B5341818E}"/>
              </a:ext>
            </a:extLst>
          </p:cNvPr>
          <p:cNvSpPr txBox="1"/>
          <p:nvPr/>
        </p:nvSpPr>
        <p:spPr>
          <a:xfrm>
            <a:off x="1190445" y="2932291"/>
            <a:ext cx="3749040" cy="2308324"/>
          </a:xfrm>
          <a:prstGeom prst="rect">
            <a:avLst/>
          </a:prstGeom>
          <a:noFill/>
        </p:spPr>
        <p:txBody>
          <a:bodyPr wrap="square">
            <a:spAutoFit/>
          </a:bodyPr>
          <a:lstStyle/>
          <a:p>
            <a:pPr marL="342900" indent="-342900" algn="l">
              <a:buFont typeface="+mj-lt"/>
              <a:buAutoNum type="arabicPeriod"/>
            </a:pPr>
            <a:r>
              <a:rPr lang="en-US" sz="1200" dirty="0">
                <a:solidFill>
                  <a:schemeClr val="tx1">
                    <a:lumMod val="75000"/>
                    <a:lumOff val="25000"/>
                  </a:schemeClr>
                </a:solidFill>
              </a:rPr>
              <a:t>Go to settings (it looks like a cog on a Windows computer).</a:t>
            </a:r>
          </a:p>
          <a:p>
            <a:pPr marL="342900" indent="-342900" algn="l">
              <a:buFont typeface="+mj-lt"/>
              <a:buAutoNum type="arabicPeriod"/>
            </a:pPr>
            <a:r>
              <a:rPr lang="en-US" sz="1200" dirty="0">
                <a:solidFill>
                  <a:schemeClr val="tx1">
                    <a:lumMod val="75000"/>
                    <a:lumOff val="25000"/>
                  </a:schemeClr>
                </a:solidFill>
              </a:rPr>
              <a:t>Select Apps.</a:t>
            </a:r>
          </a:p>
          <a:p>
            <a:pPr marL="342900" indent="-342900" algn="l">
              <a:buFont typeface="+mj-lt"/>
              <a:buAutoNum type="arabicPeriod"/>
            </a:pPr>
            <a:r>
              <a:rPr lang="en-US" sz="1200" dirty="0">
                <a:solidFill>
                  <a:schemeClr val="tx1">
                    <a:lumMod val="75000"/>
                    <a:lumOff val="25000"/>
                  </a:schemeClr>
                </a:solidFill>
              </a:rPr>
              <a:t>Click on “Default apps.” Note: You can skip steps 1-3 by searching “default apps” in the Windows search bar.</a:t>
            </a:r>
          </a:p>
          <a:p>
            <a:pPr marL="342900" indent="-342900" algn="l">
              <a:buFont typeface="+mj-lt"/>
              <a:buAutoNum type="arabicPeriod"/>
            </a:pPr>
            <a:r>
              <a:rPr lang="en-US" sz="1200" dirty="0">
                <a:solidFill>
                  <a:schemeClr val="tx1">
                    <a:lumMod val="75000"/>
                    <a:lumOff val="25000"/>
                  </a:schemeClr>
                </a:solidFill>
              </a:rPr>
              <a:t>Select “Choose apps by file type”.</a:t>
            </a:r>
          </a:p>
          <a:p>
            <a:pPr marL="342900" indent="-342900" algn="l">
              <a:buFont typeface="+mj-lt"/>
              <a:buAutoNum type="arabicPeriod"/>
            </a:pPr>
            <a:r>
              <a:rPr lang="en-US" sz="1200" dirty="0">
                <a:solidFill>
                  <a:schemeClr val="tx1">
                    <a:lumMod val="75000"/>
                    <a:lumOff val="25000"/>
                  </a:schemeClr>
                </a:solidFill>
              </a:rPr>
              <a:t>Scroll down to .pdf and click on the app on the right. Select Adobe Acrobat Reader or Adobe Acrobat.</a:t>
            </a:r>
          </a:p>
          <a:p>
            <a:pPr marL="342900" indent="-342900" algn="l">
              <a:buFont typeface="+mj-lt"/>
              <a:buAutoNum type="arabicPeriod"/>
            </a:pPr>
            <a:r>
              <a:rPr lang="en-US" sz="1200" dirty="0">
                <a:solidFill>
                  <a:schemeClr val="tx1">
                    <a:lumMod val="75000"/>
                    <a:lumOff val="25000"/>
                  </a:schemeClr>
                </a:solidFill>
              </a:rPr>
              <a:t>Restart your computer and try to view the files again.</a:t>
            </a:r>
          </a:p>
        </p:txBody>
      </p:sp>
      <p:pic>
        <p:nvPicPr>
          <p:cNvPr id="4" name="Picture 3" descr="An Gateway screen showing a PDF not being visible">
            <a:extLst>
              <a:ext uri="{FF2B5EF4-FFF2-40B4-BE49-F238E27FC236}">
                <a16:creationId xmlns:a16="http://schemas.microsoft.com/office/drawing/2014/main" id="{9EC3E821-7E2B-E359-1374-EBAEC6B2C423}"/>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287277" y="2333381"/>
            <a:ext cx="5835047" cy="3070200"/>
          </a:xfrm>
          <a:prstGeom prst="rect">
            <a:avLst/>
          </a:prstGeom>
        </p:spPr>
      </p:pic>
      <p:sp>
        <p:nvSpPr>
          <p:cNvPr id="18" name="TextBox 17">
            <a:extLst>
              <a:ext uri="{FF2B5EF4-FFF2-40B4-BE49-F238E27FC236}">
                <a16:creationId xmlns:a16="http://schemas.microsoft.com/office/drawing/2014/main" id="{49229DF0-6774-AED6-00B9-56AED4262CF5}"/>
              </a:ext>
            </a:extLst>
          </p:cNvPr>
          <p:cNvSpPr txBox="1"/>
          <p:nvPr/>
        </p:nvSpPr>
        <p:spPr>
          <a:xfrm>
            <a:off x="8962130" y="6494639"/>
            <a:ext cx="3297698" cy="246221"/>
          </a:xfrm>
          <a:prstGeom prst="rect">
            <a:avLst/>
          </a:prstGeom>
          <a:noFill/>
        </p:spPr>
        <p:txBody>
          <a:bodyPr wrap="none" rtlCol="0">
            <a:spAutoFit/>
          </a:bodyPr>
          <a:lstStyle/>
          <a:p>
            <a:r>
              <a:rPr lang="en-US" sz="1000" dirty="0">
                <a:hlinkClick r:id="rId3"/>
              </a:rPr>
              <a:t>What should I do if I can’t open documents in the Gateway?</a:t>
            </a:r>
            <a:endParaRPr lang="en-US" sz="1000" dirty="0"/>
          </a:p>
        </p:txBody>
      </p:sp>
      <p:sp>
        <p:nvSpPr>
          <p:cNvPr id="3" name="Slide Number Placeholder 2">
            <a:extLst>
              <a:ext uri="{FF2B5EF4-FFF2-40B4-BE49-F238E27FC236}">
                <a16:creationId xmlns:a16="http://schemas.microsoft.com/office/drawing/2014/main" id="{81D36B17-4789-FE68-D35B-FDABB5294FE4}"/>
              </a:ext>
            </a:extLst>
          </p:cNvPr>
          <p:cNvSpPr>
            <a:spLocks noGrp="1"/>
          </p:cNvSpPr>
          <p:nvPr>
            <p:ph type="sldNum" sz="quarter" idx="12"/>
          </p:nvPr>
        </p:nvSpPr>
        <p:spPr/>
        <p:txBody>
          <a:bodyPr/>
          <a:lstStyle/>
          <a:p>
            <a:fld id="{95A6481C-D029-4050-9C1F-F41A090E7BA6}" type="slidenum">
              <a:rPr lang="en-US" smtClean="0"/>
              <a:t>6</a:t>
            </a:fld>
            <a:endParaRPr lang="en-US"/>
          </a:p>
        </p:txBody>
      </p:sp>
    </p:spTree>
    <p:extLst>
      <p:ext uri="{BB962C8B-B14F-4D97-AF65-F5344CB8AC3E}">
        <p14:creationId xmlns:p14="http://schemas.microsoft.com/office/powerpoint/2010/main" val="39580146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C2F4550-B090-2867-6051-BF9EAF6197AD}"/>
              </a:ext>
            </a:extLst>
          </p:cNvPr>
          <p:cNvSpPr>
            <a:spLocks noGrp="1"/>
          </p:cNvSpPr>
          <p:nvPr>
            <p:ph type="title"/>
          </p:nvPr>
        </p:nvSpPr>
        <p:spPr/>
        <p:txBody>
          <a:bodyPr/>
          <a:lstStyle/>
          <a:p>
            <a:r>
              <a:rPr lang="en-US"/>
              <a:t>Training, Help Desk, and Support Resources</a:t>
            </a:r>
          </a:p>
        </p:txBody>
      </p:sp>
      <p:sp>
        <p:nvSpPr>
          <p:cNvPr id="10" name="TextBox 9">
            <a:extLst>
              <a:ext uri="{FF2B5EF4-FFF2-40B4-BE49-F238E27FC236}">
                <a16:creationId xmlns:a16="http://schemas.microsoft.com/office/drawing/2014/main" id="{C7F0637A-937A-FA43-1F03-A0935D839B44}"/>
              </a:ext>
            </a:extLst>
          </p:cNvPr>
          <p:cNvSpPr txBox="1"/>
          <p:nvPr/>
        </p:nvSpPr>
        <p:spPr>
          <a:xfrm>
            <a:off x="838200" y="1100013"/>
            <a:ext cx="10515600" cy="1323439"/>
          </a:xfrm>
          <a:prstGeom prst="rect">
            <a:avLst/>
          </a:prstGeom>
          <a:noFill/>
        </p:spPr>
        <p:txBody>
          <a:bodyPr wrap="square">
            <a:spAutoFit/>
          </a:bodyPr>
          <a:lstStyle/>
          <a:p>
            <a:pPr marL="174625" indent="-174625">
              <a:spcBef>
                <a:spcPts val="600"/>
              </a:spcBef>
              <a:buClr>
                <a:srgbClr val="264388"/>
              </a:buClr>
              <a:buFont typeface="Wingdings 3" panose="05040102010807070707" pitchFamily="18" charset="2"/>
              <a:buChar char=""/>
              <a:defRPr/>
            </a:pPr>
            <a:r>
              <a:rPr lang="en-US" sz="1400" b="1" dirty="0">
                <a:solidFill>
                  <a:schemeClr val="tx1">
                    <a:lumMod val="75000"/>
                    <a:lumOff val="25000"/>
                  </a:schemeClr>
                </a:solidFill>
              </a:rPr>
              <a:t>The MyJobCorps Help Desk is available Monday-Friday from 7am-7pm Eastern time</a:t>
            </a:r>
            <a:r>
              <a:rPr lang="en-US" sz="1400" dirty="0">
                <a:solidFill>
                  <a:schemeClr val="tx1">
                    <a:lumMod val="75000"/>
                    <a:lumOff val="25000"/>
                  </a:schemeClr>
                </a:solidFill>
              </a:rPr>
              <a:t>. The Help Desk also includes dedicated online resources for Prospects/Applicants and for Admissions Staff to get access to training materials, frequently asked questions, and technical support.</a:t>
            </a:r>
          </a:p>
          <a:p>
            <a:pPr marL="174625" indent="-174625">
              <a:spcBef>
                <a:spcPts val="600"/>
              </a:spcBef>
              <a:buClr>
                <a:srgbClr val="264388"/>
              </a:buClr>
              <a:buFont typeface="Wingdings 3" panose="05040102010807070707" pitchFamily="18" charset="2"/>
              <a:buChar char=""/>
              <a:defRPr/>
            </a:pPr>
            <a:r>
              <a:rPr lang="en-US" sz="1400" dirty="0">
                <a:solidFill>
                  <a:schemeClr val="tx1">
                    <a:lumMod val="75000"/>
                    <a:lumOff val="25000"/>
                  </a:schemeClr>
                </a:solidFill>
              </a:rPr>
              <a:t>If Admissions Staff asks questions that Center IT Staff cannot assist with, please direct their questions to the MyJobCorps Help Desk.</a:t>
            </a:r>
          </a:p>
          <a:p>
            <a:pPr marL="174625" marR="0" lvl="0" indent="-174625" algn="l" defTabSz="914400" rtl="0" eaLnBrk="1" fontAlgn="auto" latinLnBrk="0" hangingPunct="1">
              <a:lnSpc>
                <a:spcPct val="100000"/>
              </a:lnSpc>
              <a:spcBef>
                <a:spcPts val="600"/>
              </a:spcBef>
              <a:spcAft>
                <a:spcPts val="0"/>
              </a:spcAft>
              <a:buClr>
                <a:srgbClr val="264388"/>
              </a:buClr>
              <a:buSzTx/>
              <a:buFont typeface="Wingdings 3" panose="05040102010807070707" pitchFamily="18" charset="2"/>
              <a:buChar char=""/>
              <a:tabLst/>
              <a:defRPr/>
            </a:pPr>
            <a:endParaRPr kumimoji="0" lang="en-US" sz="1400" b="0" i="0" u="none" strike="noStrike" kern="1200" cap="none" spc="0" normalizeH="0" baseline="0" noProof="0" dirty="0">
              <a:ln>
                <a:noFill/>
              </a:ln>
              <a:solidFill>
                <a:prstClr val="black">
                  <a:lumMod val="75000"/>
                  <a:lumOff val="25000"/>
                </a:prstClr>
              </a:solidFill>
              <a:effectLst/>
              <a:uLnTx/>
              <a:uFillTx/>
              <a:latin typeface="Mulish" pitchFamily="2" charset="0"/>
            </a:endParaRPr>
          </a:p>
        </p:txBody>
      </p:sp>
      <p:sp>
        <p:nvSpPr>
          <p:cNvPr id="6" name="TextBox 5">
            <a:extLst>
              <a:ext uri="{FF2B5EF4-FFF2-40B4-BE49-F238E27FC236}">
                <a16:creationId xmlns:a16="http://schemas.microsoft.com/office/drawing/2014/main" id="{29ECE723-7EA0-D80D-65B4-72847AB09F08}"/>
              </a:ext>
            </a:extLst>
          </p:cNvPr>
          <p:cNvSpPr txBox="1"/>
          <p:nvPr/>
        </p:nvSpPr>
        <p:spPr>
          <a:xfrm>
            <a:off x="1203067" y="2310291"/>
            <a:ext cx="4407408" cy="338554"/>
          </a:xfrm>
          <a:prstGeom prst="rect">
            <a:avLst/>
          </a:prstGeom>
          <a:solidFill>
            <a:schemeClr val="bg1">
              <a:lumMod val="95000"/>
            </a:schemeClr>
          </a:solidFill>
        </p:spPr>
        <p:txBody>
          <a:bodyPr wrap="square" lIns="91440" tIns="45720" rIns="91440" bIns="45720" anchor="ctr">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600" b="1" i="0" u="none" strike="noStrike" kern="1200" cap="none" spc="0" normalizeH="0" baseline="0" noProof="0">
                <a:ln>
                  <a:noFill/>
                </a:ln>
                <a:solidFill>
                  <a:srgbClr val="24408E"/>
                </a:solidFill>
                <a:effectLst/>
                <a:uLnTx/>
                <a:uFillTx/>
                <a:latin typeface="Mulish" pitchFamily="2" charset="0"/>
              </a:rPr>
              <a:t>MyJobCorps Applicant Help Center </a:t>
            </a:r>
          </a:p>
        </p:txBody>
      </p:sp>
      <p:pic>
        <p:nvPicPr>
          <p:cNvPr id="8" name="Picture 11" descr="MyJobCorps Applicant Help Center landing page">
            <a:extLst>
              <a:ext uri="{FF2B5EF4-FFF2-40B4-BE49-F238E27FC236}">
                <a16:creationId xmlns:a16="http://schemas.microsoft.com/office/drawing/2014/main" id="{23278040-6BD7-568B-C361-98ABF29A874D}"/>
              </a:ext>
            </a:extLst>
          </p:cNvPr>
          <p:cNvPicPr>
            <a:picLocks noChangeAspect="1"/>
          </p:cNvPicPr>
          <p:nvPr/>
        </p:nvPicPr>
        <p:blipFill>
          <a:blip r:embed="rId2" cstate="hqprint">
            <a:extLst>
              <a:ext uri="{28A0092B-C50C-407E-A947-70E740481C1C}">
                <a14:useLocalDpi xmlns:a14="http://schemas.microsoft.com/office/drawing/2010/main"/>
              </a:ext>
            </a:extLst>
          </a:blip>
          <a:srcRect/>
          <a:stretch/>
        </p:blipFill>
        <p:spPr>
          <a:xfrm>
            <a:off x="1203068" y="2754530"/>
            <a:ext cx="4403449" cy="2011680"/>
          </a:xfrm>
          <a:prstGeom prst="rect">
            <a:avLst/>
          </a:prstGeom>
          <a:ln>
            <a:noFill/>
          </a:ln>
          <a:effectLst>
            <a:outerShdw blurRad="292100" dist="139700" dir="2700000" algn="tl" rotWithShape="0">
              <a:srgbClr val="333333">
                <a:alpha val="65000"/>
              </a:srgbClr>
            </a:outerShdw>
          </a:effectLst>
        </p:spPr>
      </p:pic>
      <p:sp>
        <p:nvSpPr>
          <p:cNvPr id="9" name="TextBox 8">
            <a:extLst>
              <a:ext uri="{FF2B5EF4-FFF2-40B4-BE49-F238E27FC236}">
                <a16:creationId xmlns:a16="http://schemas.microsoft.com/office/drawing/2014/main" id="{0CE75764-7658-E573-5570-AA8603A5B914}"/>
              </a:ext>
            </a:extLst>
          </p:cNvPr>
          <p:cNvSpPr txBox="1"/>
          <p:nvPr/>
        </p:nvSpPr>
        <p:spPr>
          <a:xfrm>
            <a:off x="1203068" y="4984036"/>
            <a:ext cx="4403450" cy="1892826"/>
          </a:xfrm>
          <a:prstGeom prst="rect">
            <a:avLst/>
          </a:prstGeom>
          <a:noFill/>
        </p:spPr>
        <p:txBody>
          <a:bodyPr wrap="square" rtlCol="0">
            <a:spAutoFit/>
          </a:bodyPr>
          <a:lstStyle/>
          <a:p>
            <a:r>
              <a:rPr lang="en-US" sz="1400" b="1" dirty="0">
                <a:latin typeface="Mulish" pitchFamily="2" charset="0"/>
              </a:rPr>
              <a:t>Applicants can access: </a:t>
            </a:r>
          </a:p>
          <a:p>
            <a:pPr marL="285750" indent="-285750">
              <a:spcBef>
                <a:spcPts val="600"/>
              </a:spcBef>
              <a:buFont typeface="Arial" panose="020B0604020202020204" pitchFamily="34" charset="0"/>
              <a:buChar char="•"/>
            </a:pPr>
            <a:r>
              <a:rPr lang="en-US" sz="1400" dirty="0"/>
              <a:t>Self-help knowledge base</a:t>
            </a:r>
          </a:p>
          <a:p>
            <a:pPr marL="285750" indent="-285750">
              <a:buFont typeface="Arial" panose="020B0604020202020204" pitchFamily="34" charset="0"/>
              <a:buChar char="•"/>
            </a:pPr>
            <a:r>
              <a:rPr lang="en-US" sz="1400" dirty="0"/>
              <a:t>How do I apply to Job Corps guide</a:t>
            </a:r>
          </a:p>
          <a:p>
            <a:pPr marL="285750" indent="-285750">
              <a:buFont typeface="Arial" panose="020B0604020202020204" pitchFamily="34" charset="0"/>
              <a:buChar char="•"/>
            </a:pPr>
            <a:r>
              <a:rPr lang="en-US" sz="1400" dirty="0"/>
              <a:t>Getting Started with MyJobCorps video</a:t>
            </a:r>
          </a:p>
          <a:p>
            <a:pPr marL="285750" indent="-285750">
              <a:buFont typeface="Arial" panose="020B0604020202020204" pitchFamily="34" charset="0"/>
              <a:buChar char="•"/>
            </a:pPr>
            <a:r>
              <a:rPr lang="en-US" sz="1400" dirty="0"/>
              <a:t>FAQs related to the application process</a:t>
            </a:r>
          </a:p>
          <a:p>
            <a:pPr marL="285750" indent="-285750">
              <a:buFont typeface="Arial" panose="020B0604020202020204" pitchFamily="34" charset="0"/>
              <a:buChar char="•"/>
            </a:pPr>
            <a:r>
              <a:rPr lang="en-US" sz="1400" dirty="0"/>
              <a:t>Interactive chatbot</a:t>
            </a:r>
          </a:p>
          <a:p>
            <a:pPr marL="285750" indent="-285750">
              <a:buFont typeface="Arial" panose="020B0604020202020204" pitchFamily="34" charset="0"/>
              <a:buChar char="•"/>
            </a:pPr>
            <a:r>
              <a:rPr lang="en-US" sz="1400" dirty="0"/>
              <a:t>Technical Support</a:t>
            </a:r>
          </a:p>
          <a:p>
            <a:pPr marL="285750" indent="-285750">
              <a:buFont typeface="Arial" panose="020B0604020202020204" pitchFamily="34" charset="0"/>
              <a:buChar char="•"/>
            </a:pPr>
            <a:endParaRPr lang="en-US" sz="1400" dirty="0">
              <a:latin typeface="Mulish" pitchFamily="2" charset="0"/>
            </a:endParaRPr>
          </a:p>
        </p:txBody>
      </p:sp>
      <p:sp>
        <p:nvSpPr>
          <p:cNvPr id="7" name="TextBox 6">
            <a:extLst>
              <a:ext uri="{FF2B5EF4-FFF2-40B4-BE49-F238E27FC236}">
                <a16:creationId xmlns:a16="http://schemas.microsoft.com/office/drawing/2014/main" id="{39BB68E7-5056-35F7-A68A-13BDB124D752}"/>
              </a:ext>
            </a:extLst>
          </p:cNvPr>
          <p:cNvSpPr txBox="1"/>
          <p:nvPr/>
        </p:nvSpPr>
        <p:spPr>
          <a:xfrm>
            <a:off x="6768465" y="2310291"/>
            <a:ext cx="4403450" cy="338554"/>
          </a:xfrm>
          <a:prstGeom prst="rect">
            <a:avLst/>
          </a:prstGeom>
          <a:solidFill>
            <a:schemeClr val="bg1">
              <a:lumMod val="95000"/>
            </a:schemeClr>
          </a:solidFill>
        </p:spPr>
        <p:txBody>
          <a:bodyPr wrap="square" lIns="91440" tIns="45720" rIns="91440" bIns="45720" anchor="ctr">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600" b="1" i="0" u="none" strike="noStrike" kern="1200" cap="none" spc="0" normalizeH="0" baseline="0" noProof="0" dirty="0">
                <a:ln>
                  <a:noFill/>
                </a:ln>
                <a:solidFill>
                  <a:srgbClr val="24408E"/>
                </a:solidFill>
                <a:effectLst/>
                <a:uLnTx/>
                <a:uFillTx/>
                <a:latin typeface="Mulish" pitchFamily="2" charset="0"/>
              </a:rPr>
              <a:t>MyJobCorps Gateway Help Center </a:t>
            </a:r>
          </a:p>
        </p:txBody>
      </p:sp>
      <p:pic>
        <p:nvPicPr>
          <p:cNvPr id="11" name="Picture 11" descr="MyJobCorps Gateway Help Center landing page">
            <a:extLst>
              <a:ext uri="{FF2B5EF4-FFF2-40B4-BE49-F238E27FC236}">
                <a16:creationId xmlns:a16="http://schemas.microsoft.com/office/drawing/2014/main" id="{A6DFCD67-C343-AECA-BAC8-9AE64C2A7A40}"/>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b="6501"/>
          <a:stretch/>
        </p:blipFill>
        <p:spPr>
          <a:xfrm>
            <a:off x="6768466" y="2754530"/>
            <a:ext cx="4403450" cy="2011680"/>
          </a:xfrm>
          <a:prstGeom prst="rect">
            <a:avLst/>
          </a:prstGeom>
          <a:ln>
            <a:noFill/>
          </a:ln>
          <a:effectLst>
            <a:outerShdw blurRad="292100" dist="139700" dir="2700000" algn="tl" rotWithShape="0">
              <a:srgbClr val="333333">
                <a:alpha val="65000"/>
              </a:srgbClr>
            </a:outerShdw>
          </a:effectLst>
        </p:spPr>
      </p:pic>
      <p:sp>
        <p:nvSpPr>
          <p:cNvPr id="12" name="TextBox 11">
            <a:extLst>
              <a:ext uri="{FF2B5EF4-FFF2-40B4-BE49-F238E27FC236}">
                <a16:creationId xmlns:a16="http://schemas.microsoft.com/office/drawing/2014/main" id="{F584E2C4-A944-76BF-D966-6CDFE7E67AAB}"/>
              </a:ext>
            </a:extLst>
          </p:cNvPr>
          <p:cNvSpPr txBox="1"/>
          <p:nvPr/>
        </p:nvSpPr>
        <p:spPr>
          <a:xfrm>
            <a:off x="6768465" y="4984036"/>
            <a:ext cx="4403450" cy="189282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Mulish" pitchFamily="2" charset="0"/>
              </a:rPr>
              <a:t>Admissions staff can access:</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1400" dirty="0"/>
              <a:t>Recorded Trainings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t>Instructional guides and videos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t>Policy guidance</a:t>
            </a:r>
          </a:p>
          <a:p>
            <a:pPr marL="285750" indent="-285750">
              <a:buFont typeface="Arial" panose="020B0604020202020204" pitchFamily="34" charset="0"/>
              <a:buChar char="•"/>
              <a:defRPr/>
            </a:pPr>
            <a:r>
              <a:rPr lang="en-US" sz="1400" dirty="0"/>
              <a:t>FAQ’s and more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t>Interactive chatbot and live chat support</a:t>
            </a:r>
          </a:p>
          <a:p>
            <a:pPr marL="285750" indent="-285750">
              <a:buFont typeface="Arial" panose="020B0604020202020204" pitchFamily="34" charset="0"/>
              <a:buChar char="•"/>
              <a:defRPr/>
            </a:pPr>
            <a:r>
              <a:rPr lang="en-US" sz="1400" dirty="0"/>
              <a:t>Technical Support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prstClr val="black"/>
              </a:solidFill>
              <a:effectLst/>
              <a:uLnTx/>
              <a:uFillTx/>
              <a:latin typeface="Mulish" pitchFamily="2" charset="0"/>
            </a:endParaRPr>
          </a:p>
        </p:txBody>
      </p:sp>
      <p:sp>
        <p:nvSpPr>
          <p:cNvPr id="4" name="TextBox 3">
            <a:extLst>
              <a:ext uri="{FF2B5EF4-FFF2-40B4-BE49-F238E27FC236}">
                <a16:creationId xmlns:a16="http://schemas.microsoft.com/office/drawing/2014/main" id="{3E7BACBE-C40F-5D1C-34CA-A4B6E484FC7F}"/>
              </a:ext>
              <a:ext uri="{C183D7F6-B498-43B3-948B-1728B52AA6E4}">
                <adec:decorative xmlns:adec="http://schemas.microsoft.com/office/drawing/2017/decorative" val="1"/>
              </a:ext>
            </a:extLst>
          </p:cNvPr>
          <p:cNvSpPr txBox="1"/>
          <p:nvPr/>
        </p:nvSpPr>
        <p:spPr>
          <a:xfrm>
            <a:off x="8789533" y="4766210"/>
            <a:ext cx="2564267" cy="246221"/>
          </a:xfrm>
          <a:prstGeom prst="rect">
            <a:avLst/>
          </a:prstGeom>
          <a:noFill/>
        </p:spPr>
        <p:txBody>
          <a:bodyPr wrap="square">
            <a:spAutoFit/>
          </a:bodyPr>
          <a:lstStyle/>
          <a:p>
            <a:r>
              <a:rPr lang="en-US" sz="1000" dirty="0">
                <a:hlinkClick r:id="rId4"/>
              </a:rPr>
              <a:t>https://gatewayhelp.jobcorps.gov/hc/en-us</a:t>
            </a:r>
            <a:r>
              <a:rPr lang="en-US" sz="1000" dirty="0"/>
              <a:t> </a:t>
            </a:r>
          </a:p>
        </p:txBody>
      </p:sp>
      <p:sp>
        <p:nvSpPr>
          <p:cNvPr id="14" name="TextBox 13">
            <a:extLst>
              <a:ext uri="{FF2B5EF4-FFF2-40B4-BE49-F238E27FC236}">
                <a16:creationId xmlns:a16="http://schemas.microsoft.com/office/drawing/2014/main" id="{8CFF41F6-C65A-DCB2-49A8-C9E8B726DDD3}"/>
              </a:ext>
              <a:ext uri="{C183D7F6-B498-43B3-948B-1728B52AA6E4}">
                <adec:decorative xmlns:adec="http://schemas.microsoft.com/office/drawing/2017/decorative" val="1"/>
              </a:ext>
            </a:extLst>
          </p:cNvPr>
          <p:cNvSpPr txBox="1"/>
          <p:nvPr/>
        </p:nvSpPr>
        <p:spPr>
          <a:xfrm>
            <a:off x="3075030" y="4766210"/>
            <a:ext cx="2622430" cy="246221"/>
          </a:xfrm>
          <a:prstGeom prst="rect">
            <a:avLst/>
          </a:prstGeom>
          <a:noFill/>
        </p:spPr>
        <p:txBody>
          <a:bodyPr wrap="square">
            <a:spAutoFit/>
          </a:bodyPr>
          <a:lstStyle/>
          <a:p>
            <a:r>
              <a:rPr lang="en-US" sz="1000" dirty="0">
                <a:hlinkClick r:id="rId5"/>
              </a:rPr>
              <a:t>https://enrollmenthelp.jobcorps.gov/hc/en-us</a:t>
            </a:r>
            <a:r>
              <a:rPr lang="en-US" sz="1000" dirty="0"/>
              <a:t> </a:t>
            </a:r>
          </a:p>
        </p:txBody>
      </p:sp>
      <p:sp>
        <p:nvSpPr>
          <p:cNvPr id="3" name="Slide Number Placeholder 2">
            <a:extLst>
              <a:ext uri="{FF2B5EF4-FFF2-40B4-BE49-F238E27FC236}">
                <a16:creationId xmlns:a16="http://schemas.microsoft.com/office/drawing/2014/main" id="{81D36B17-4789-FE68-D35B-FDABB5294FE4}"/>
              </a:ext>
            </a:extLst>
          </p:cNvPr>
          <p:cNvSpPr>
            <a:spLocks noGrp="1"/>
          </p:cNvSpPr>
          <p:nvPr>
            <p:ph type="sldNum" sz="quarter" idx="12"/>
          </p:nvPr>
        </p:nvSpPr>
        <p:spPr/>
        <p:txBody>
          <a:bodyPr/>
          <a:lstStyle/>
          <a:p>
            <a:fld id="{95A6481C-D029-4050-9C1F-F41A090E7BA6}" type="slidenum">
              <a:rPr lang="en-US" smtClean="0"/>
              <a:t>7</a:t>
            </a:fld>
            <a:endParaRPr lang="en-US"/>
          </a:p>
        </p:txBody>
      </p:sp>
    </p:spTree>
    <p:extLst>
      <p:ext uri="{BB962C8B-B14F-4D97-AF65-F5344CB8AC3E}">
        <p14:creationId xmlns:p14="http://schemas.microsoft.com/office/powerpoint/2010/main" val="27435101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4229EF4C-3BCA-15B1-7730-2A52DEE0C6CA}"/>
              </a:ext>
              <a:ext uri="{C183D7F6-B498-43B3-948B-1728B52AA6E4}">
                <adec:decorative xmlns:adec="http://schemas.microsoft.com/office/drawing/2017/decorative" val="1"/>
              </a:ext>
            </a:extLst>
          </p:cNvPr>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1940351" y="1214565"/>
            <a:ext cx="8041849" cy="5367776"/>
          </a:xfrm>
        </p:spPr>
      </p:pic>
      <p:sp>
        <p:nvSpPr>
          <p:cNvPr id="7" name="Title 6">
            <a:extLst>
              <a:ext uri="{FF2B5EF4-FFF2-40B4-BE49-F238E27FC236}">
                <a16:creationId xmlns:a16="http://schemas.microsoft.com/office/drawing/2014/main" id="{A5DD9796-F73D-66DC-127D-B10151DC565D}"/>
              </a:ext>
            </a:extLst>
          </p:cNvPr>
          <p:cNvSpPr>
            <a:spLocks noGrp="1"/>
          </p:cNvSpPr>
          <p:nvPr>
            <p:ph type="title"/>
          </p:nvPr>
        </p:nvSpPr>
        <p:spPr>
          <a:xfrm>
            <a:off x="838200" y="356043"/>
            <a:ext cx="10515600" cy="568518"/>
          </a:xfrm>
        </p:spPr>
        <p:txBody>
          <a:bodyPr/>
          <a:lstStyle/>
          <a:p>
            <a:r>
              <a:rPr lang="en-US"/>
              <a:t>Questions</a:t>
            </a:r>
            <a:br>
              <a:rPr lang="en-US"/>
            </a:br>
            <a:endParaRPr lang="en-US"/>
          </a:p>
        </p:txBody>
      </p:sp>
      <p:sp>
        <p:nvSpPr>
          <p:cNvPr id="4" name="Slide Number Placeholder 3">
            <a:extLst>
              <a:ext uri="{FF2B5EF4-FFF2-40B4-BE49-F238E27FC236}">
                <a16:creationId xmlns:a16="http://schemas.microsoft.com/office/drawing/2014/main" id="{E28F7485-3783-416F-D1A8-0FA168313CD7}"/>
              </a:ext>
            </a:extLst>
          </p:cNvPr>
          <p:cNvSpPr>
            <a:spLocks noGrp="1"/>
          </p:cNvSpPr>
          <p:nvPr>
            <p:ph type="sldNum" sz="quarter" idx="12"/>
          </p:nvPr>
        </p:nvSpPr>
        <p:spPr/>
        <p:txBody>
          <a:bodyPr/>
          <a:lstStyle/>
          <a:p>
            <a:fld id="{95A6481C-D029-4050-9C1F-F41A090E7BA6}" type="slidenum">
              <a:rPr lang="en-US" smtClean="0"/>
              <a:t>8</a:t>
            </a:fld>
            <a:endParaRPr lang="en-US"/>
          </a:p>
        </p:txBody>
      </p:sp>
    </p:spTree>
    <p:extLst>
      <p:ext uri="{BB962C8B-B14F-4D97-AF65-F5344CB8AC3E}">
        <p14:creationId xmlns:p14="http://schemas.microsoft.com/office/powerpoint/2010/main" val="38431524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a:extLst>
              <a:ext uri="{FF2B5EF4-FFF2-40B4-BE49-F238E27FC236}">
                <a16:creationId xmlns:a16="http://schemas.microsoft.com/office/drawing/2014/main" id="{5943C0E1-1546-4CA2-16B8-1E29734DD4FE}"/>
              </a:ext>
            </a:extLst>
          </p:cNvPr>
          <p:cNvSpPr>
            <a:spLocks noGrp="1"/>
          </p:cNvSpPr>
          <p:nvPr>
            <p:ph type="subTitle" idx="1"/>
          </p:nvPr>
        </p:nvSpPr>
        <p:spPr>
          <a:xfrm>
            <a:off x="740889" y="2365978"/>
            <a:ext cx="9674349" cy="786984"/>
          </a:xfrm>
        </p:spPr>
        <p:txBody>
          <a:bodyPr/>
          <a:lstStyle/>
          <a:p>
            <a:pPr algn="ctr"/>
            <a:r>
              <a:rPr lang="en-US" sz="6000" b="1" i="1" spc="100">
                <a:solidFill>
                  <a:srgbClr val="25408F"/>
                </a:solidFill>
                <a:latin typeface="Mulish" pitchFamily="2" charset="0"/>
              </a:rPr>
              <a:t>Thank you!</a:t>
            </a:r>
          </a:p>
        </p:txBody>
      </p:sp>
      <p:sp>
        <p:nvSpPr>
          <p:cNvPr id="10" name="Text Placeholder 9">
            <a:extLst>
              <a:ext uri="{FF2B5EF4-FFF2-40B4-BE49-F238E27FC236}">
                <a16:creationId xmlns:a16="http://schemas.microsoft.com/office/drawing/2014/main" id="{E9A8E0E3-5A31-E7CC-CE55-8095CFC65BDA}"/>
              </a:ext>
            </a:extLst>
          </p:cNvPr>
          <p:cNvSpPr>
            <a:spLocks noGrp="1"/>
          </p:cNvSpPr>
          <p:nvPr>
            <p:ph type="body" sz="quarter" idx="15"/>
          </p:nvPr>
        </p:nvSpPr>
        <p:spPr>
          <a:xfrm>
            <a:off x="4420195" y="4288100"/>
            <a:ext cx="3351609" cy="1386468"/>
          </a:xfrm>
        </p:spPr>
        <p:txBody>
          <a:bodyPr/>
          <a:lstStyle/>
          <a:p>
            <a:pPr marL="0" marR="0">
              <a:spcBef>
                <a:spcPts val="600"/>
              </a:spcBef>
              <a:spcAft>
                <a:spcPts val="0"/>
              </a:spcAft>
            </a:pPr>
            <a:r>
              <a:rPr lang="en-US" sz="1200" b="1">
                <a:solidFill>
                  <a:srgbClr val="002060"/>
                </a:solidFill>
                <a:effectLst/>
                <a:latin typeface="Arial" panose="020B0604020202020204" pitchFamily="34" charset="0"/>
                <a:ea typeface="Calibri" panose="020F0502020204030204" pitchFamily="34" charset="0"/>
              </a:rPr>
              <a:t>MyJobCorps Support Team</a:t>
            </a:r>
            <a:endParaRPr lang="en-US" sz="1200">
              <a:effectLst/>
              <a:latin typeface="Calibri" panose="020F0502020204030204" pitchFamily="34" charset="0"/>
              <a:ea typeface="Calibri" panose="020F0502020204030204" pitchFamily="34" charset="0"/>
            </a:endParaRPr>
          </a:p>
          <a:p>
            <a:pPr marL="0" marR="0">
              <a:spcBef>
                <a:spcPts val="0"/>
              </a:spcBef>
              <a:spcAft>
                <a:spcPts val="0"/>
              </a:spcAft>
            </a:pPr>
            <a:r>
              <a:rPr lang="en-US" sz="1200">
                <a:solidFill>
                  <a:srgbClr val="262626"/>
                </a:solidFill>
                <a:effectLst/>
                <a:latin typeface="Arial" panose="020B0604020202020204" pitchFamily="34" charset="0"/>
                <a:ea typeface="Calibri" panose="020F0502020204030204" pitchFamily="34" charset="0"/>
              </a:rPr>
              <a:t>Office of Job Corps | </a:t>
            </a:r>
            <a:r>
              <a:rPr lang="en-US" sz="1200" u="sng">
                <a:solidFill>
                  <a:srgbClr val="0563C1"/>
                </a:solidFill>
                <a:effectLst/>
                <a:latin typeface="Arial" panose="020B0604020202020204" pitchFamily="34" charset="0"/>
                <a:ea typeface="Calibri" panose="020F0502020204030204" pitchFamily="34" charset="0"/>
                <a:hlinkClick r:id="rId2"/>
              </a:rPr>
              <a:t>JobCorps.gov</a:t>
            </a:r>
            <a:endParaRPr lang="en-US" sz="1200">
              <a:effectLst/>
              <a:latin typeface="Calibri" panose="020F0502020204030204" pitchFamily="34" charset="0"/>
              <a:ea typeface="Calibri" panose="020F0502020204030204" pitchFamily="34" charset="0"/>
            </a:endParaRPr>
          </a:p>
          <a:p>
            <a:pPr marL="0" marR="0">
              <a:spcBef>
                <a:spcPts val="0"/>
              </a:spcBef>
              <a:spcAft>
                <a:spcPts val="0"/>
              </a:spcAft>
            </a:pPr>
            <a:r>
              <a:rPr lang="en-US" sz="1200">
                <a:solidFill>
                  <a:srgbClr val="262626"/>
                </a:solidFill>
                <a:effectLst/>
                <a:latin typeface="Arial" panose="020B0604020202020204" pitchFamily="34" charset="0"/>
                <a:ea typeface="Calibri" panose="020F0502020204030204" pitchFamily="34" charset="0"/>
              </a:rPr>
              <a:t>Employment &amp; Training Administration (ETA)</a:t>
            </a:r>
            <a:endParaRPr lang="en-US" sz="1200">
              <a:effectLst/>
              <a:latin typeface="Calibri" panose="020F0502020204030204" pitchFamily="34" charset="0"/>
              <a:ea typeface="Calibri" panose="020F0502020204030204" pitchFamily="34" charset="0"/>
            </a:endParaRPr>
          </a:p>
          <a:p>
            <a:pPr marL="0" marR="0">
              <a:spcBef>
                <a:spcPts val="0"/>
              </a:spcBef>
              <a:spcAft>
                <a:spcPts val="0"/>
              </a:spcAft>
            </a:pPr>
            <a:r>
              <a:rPr lang="en-US" sz="1200">
                <a:solidFill>
                  <a:srgbClr val="262626"/>
                </a:solidFill>
                <a:effectLst/>
                <a:latin typeface="Arial" panose="020B0604020202020204" pitchFamily="34" charset="0"/>
                <a:ea typeface="Calibri" panose="020F0502020204030204" pitchFamily="34" charset="0"/>
              </a:rPr>
              <a:t>U.S. Department of Labor</a:t>
            </a:r>
            <a:endParaRPr lang="en-US" sz="1200">
              <a:effectLst/>
              <a:latin typeface="Calibri" panose="020F0502020204030204" pitchFamily="34" charset="0"/>
              <a:ea typeface="Calibri" panose="020F0502020204030204" pitchFamily="34" charset="0"/>
            </a:endParaRPr>
          </a:p>
          <a:p>
            <a:pPr marL="0" marR="0">
              <a:spcBef>
                <a:spcPts val="0"/>
              </a:spcBef>
              <a:spcAft>
                <a:spcPts val="0"/>
              </a:spcAft>
            </a:pPr>
            <a:r>
              <a:rPr lang="en-US" sz="1200">
                <a:effectLst/>
                <a:latin typeface="Arial" panose="020B060402020202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p>
            <a:pPr marL="0" marR="0">
              <a:spcBef>
                <a:spcPts val="0"/>
              </a:spcBef>
              <a:spcAft>
                <a:spcPts val="0"/>
              </a:spcAft>
            </a:pPr>
            <a:r>
              <a:rPr lang="en-US" sz="1200">
                <a:effectLst/>
                <a:latin typeface="Arial" panose="020B0604020202020204" pitchFamily="34" charset="0"/>
                <a:ea typeface="Calibri" panose="020F0502020204030204" pitchFamily="34" charset="0"/>
              </a:rPr>
              <a:t>Email us at: </a:t>
            </a:r>
            <a:r>
              <a:rPr lang="en-US" sz="1200" u="sng">
                <a:solidFill>
                  <a:srgbClr val="0563C1"/>
                </a:solidFill>
                <a:effectLst/>
                <a:latin typeface="Arial" panose="020B0604020202020204" pitchFamily="34" charset="0"/>
                <a:ea typeface="Calibri" panose="020F0502020204030204" pitchFamily="34" charset="0"/>
                <a:hlinkClick r:id="rId3"/>
              </a:rPr>
              <a:t>MyJobCorps@dol.gov</a:t>
            </a:r>
            <a:endParaRPr lang="en-US" sz="1200">
              <a:effectLst/>
              <a:latin typeface="Calibri" panose="020F0502020204030204" pitchFamily="34" charset="0"/>
              <a:ea typeface="Calibri" panose="020F0502020204030204" pitchFamily="34" charset="0"/>
            </a:endParaRPr>
          </a:p>
        </p:txBody>
      </p:sp>
      <p:sp>
        <p:nvSpPr>
          <p:cNvPr id="7" name="Title 6">
            <a:extLst>
              <a:ext uri="{FF2B5EF4-FFF2-40B4-BE49-F238E27FC236}">
                <a16:creationId xmlns:a16="http://schemas.microsoft.com/office/drawing/2014/main" id="{CCC33C04-77EB-57EC-C184-22B96FA2C3FC}"/>
              </a:ext>
              <a:ext uri="{C183D7F6-B498-43B3-948B-1728B52AA6E4}">
                <adec:decorative xmlns:adec="http://schemas.microsoft.com/office/drawing/2017/decorative" val="1"/>
              </a:ext>
            </a:extLst>
          </p:cNvPr>
          <p:cNvSpPr>
            <a:spLocks noGrp="1"/>
          </p:cNvSpPr>
          <p:nvPr>
            <p:ph type="title"/>
          </p:nvPr>
        </p:nvSpPr>
        <p:spPr/>
        <p:txBody>
          <a:bodyPr/>
          <a:lstStyle/>
          <a:p>
            <a:r>
              <a:rPr lang="en-US" dirty="0"/>
              <a:t>MyJobCorps </a:t>
            </a:r>
          </a:p>
        </p:txBody>
      </p:sp>
    </p:spTree>
    <p:extLst>
      <p:ext uri="{BB962C8B-B14F-4D97-AF65-F5344CB8AC3E}">
        <p14:creationId xmlns:p14="http://schemas.microsoft.com/office/powerpoint/2010/main" val="3508588892"/>
      </p:ext>
    </p:extLst>
  </p:cSld>
  <p:clrMapOvr>
    <a:masterClrMapping/>
  </p:clrMapOvr>
</p:sld>
</file>

<file path=ppt/theme/theme1.xml><?xml version="1.0" encoding="utf-8"?>
<a:theme xmlns:a="http://schemas.openxmlformats.org/drawingml/2006/main" name="Office Theme">
  <a:themeElements>
    <a:clrScheme name="MyJobCorps">
      <a:dk1>
        <a:sysClr val="windowText" lastClr="000000"/>
      </a:dk1>
      <a:lt1>
        <a:sysClr val="window" lastClr="FFFFFF"/>
      </a:lt1>
      <a:dk2>
        <a:srgbClr val="25356C"/>
      </a:dk2>
      <a:lt2>
        <a:srgbClr val="D7F1FD"/>
      </a:lt2>
      <a:accent1>
        <a:srgbClr val="25408F"/>
      </a:accent1>
      <a:accent2>
        <a:srgbClr val="EDFD87"/>
      </a:accent2>
      <a:accent3>
        <a:srgbClr val="404040"/>
      </a:accent3>
      <a:accent4>
        <a:srgbClr val="C3EAFC"/>
      </a:accent4>
      <a:accent5>
        <a:srgbClr val="3B5CA5"/>
      </a:accent5>
      <a:accent6>
        <a:srgbClr val="355CCB"/>
      </a:accent6>
      <a:hlink>
        <a:srgbClr val="0563C1"/>
      </a:hlink>
      <a:folHlink>
        <a:srgbClr val="40404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7" id="{702D88B3-0E3A-4B9B-86D5-1CDFDD790B5B}" vid="{6B3ACE6D-24A4-40BA-86B0-28C99F2BF9C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ad05ba27-bc3d-41bd-a42b-007624deac75" xsi:nil="true"/>
    <lcf76f155ced4ddcb4097134ff3c332f xmlns="4de5796f-9ad6-484b-bcdb-48ecc4b00915">
      <Terms xmlns="http://schemas.microsoft.com/office/infopath/2007/PartnerControls"/>
    </lcf76f155ced4ddcb4097134ff3c332f>
    <Tag xmlns="4de5796f-9ad6-484b-bcdb-48ecc4b00915" xsi:nil="true"/>
    <Epic_x002f_Topic xmlns="4de5796f-9ad6-484b-bcdb-48ecc4b00915" xsi:nil="true"/>
    <f25e83604d024c9ca8441ee687a49438 xmlns="4de5796f-9ad6-484b-bcdb-48ecc4b00915">
      <Terms xmlns="http://schemas.microsoft.com/office/infopath/2007/PartnerControls"/>
    </f25e83604d024c9ca8441ee687a49438>
    <SharedWithUsers xmlns="ad05ba27-bc3d-41bd-a42b-007624deac75">
      <UserInfo>
        <DisplayName>Brugman, Sal [USA]</DisplayName>
        <AccountId>11</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1D7AF3BEA99F8469B6CB3554380C8BF" ma:contentTypeVersion="22" ma:contentTypeDescription="Create a new document." ma:contentTypeScope="" ma:versionID="e63b5f9801c9c52ec22d4770cc005da3">
  <xsd:schema xmlns:xsd="http://www.w3.org/2001/XMLSchema" xmlns:xs="http://www.w3.org/2001/XMLSchema" xmlns:p="http://schemas.microsoft.com/office/2006/metadata/properties" xmlns:ns2="4de5796f-9ad6-484b-bcdb-48ecc4b00915" xmlns:ns3="ad05ba27-bc3d-41bd-a42b-007624deac75" targetNamespace="http://schemas.microsoft.com/office/2006/metadata/properties" ma:root="true" ma:fieldsID="9fee1e9e1964b7a540438d2c836ce780" ns2:_="" ns3:_="">
    <xsd:import namespace="4de5796f-9ad6-484b-bcdb-48ecc4b00915"/>
    <xsd:import namespace="ad05ba27-bc3d-41bd-a42b-007624deac7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Tag" minOccurs="0"/>
                <xsd:element ref="ns2:Epic_x002f_Topic" minOccurs="0"/>
                <xsd:element ref="ns2:f25e83604d024c9ca8441ee687a49438" minOccurs="0"/>
                <xsd:element ref="ns2:MediaServiceSearchProperties" minOccurs="0"/>
                <xsd:element ref="ns2:MediaLengthInSecond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de5796f-9ad6-484b-bcdb-48ecc4b009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6d29a467-ccb3-40ae-b171-e388b769af89"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ternalName="MediaServiceDateTaken" ma:readOnly="true">
      <xsd:simpleType>
        <xsd:restriction base="dms:Text"/>
      </xsd:simpleType>
    </xsd:element>
    <xsd:element name="Tag" ma:index="21" nillable="true" ma:displayName="Format" ma:format="Dropdown" ma:internalName="Tag">
      <xsd:complexType>
        <xsd:complexContent>
          <xsd:extension base="dms:MultiChoiceFillIn">
            <xsd:sequence>
              <xsd:element name="Value" maxOccurs="unbounded" minOccurs="0" nillable="true">
                <xsd:simpleType>
                  <xsd:union memberTypes="dms:Text">
                    <xsd:simpleType>
                      <xsd:restriction base="dms:Choice">
                        <xsd:enumeration value="Meeting"/>
                        <xsd:enumeration value="Reference Material"/>
                        <xsd:enumeration value="Data Validation"/>
                        <xsd:enumeration value="Template"/>
                        <xsd:enumeration value="SOP"/>
                        <xsd:enumeration value="Diagram"/>
                        <xsd:enumeration value="Plan"/>
                        <xsd:enumeration value="Project Management"/>
                        <xsd:enumeration value="Data Discovery"/>
                        <xsd:enumeration value="Requirements Discovery"/>
                        <xsd:enumeration value="Weekly 1:1"/>
                        <xsd:enumeration value="Requirements Analysis"/>
                      </xsd:restriction>
                    </xsd:simpleType>
                  </xsd:union>
                </xsd:simpleType>
              </xsd:element>
            </xsd:sequence>
          </xsd:extension>
        </xsd:complexContent>
      </xsd:complexType>
    </xsd:element>
    <xsd:element name="Epic_x002f_Topic" ma:index="22" nillable="true" ma:displayName="Epic/Topic" ma:format="Dropdown" ma:internalName="Epic_x002f_Topic">
      <xsd:complexType>
        <xsd:complexContent>
          <xsd:extension base="dms:MultiChoice">
            <xsd:sequence>
              <xsd:element name="Value" maxOccurs="unbounded" minOccurs="0" nillable="true">
                <xsd:simpleType>
                  <xsd:restriction base="dms:Choice">
                    <xsd:enumeration value="Authentication"/>
                    <xsd:enumeration value="EIF/Profile"/>
                    <xsd:enumeration value="Digital Application"/>
                    <xsd:enumeration value="Applicant Portal"/>
                    <xsd:enumeration value="Case Management"/>
                    <xsd:enumeration value="OA Manager Dashboard"/>
                    <xsd:enumeration value="AR Dashboard"/>
                    <xsd:enumeration value="AR Support"/>
                    <xsd:enumeration value="Appian Applicant Profile"/>
                    <xsd:enumeration value="652"/>
                    <xsd:enumeration value="653"/>
                    <xsd:enumeration value="UI/UX Design"/>
                    <xsd:enumeration value="Self Help/FAQ"/>
                    <xsd:enumeration value="Communications"/>
                    <xsd:enumeration value="File Management"/>
                    <xsd:enumeration value="OA QA"/>
                    <xsd:enumeration value="CTT/Trade Selection"/>
                    <xsd:enumeration value="Center Assignment"/>
                    <xsd:enumeration value="Eligibility Criteria"/>
                    <xsd:enumeration value="JACS Integration"/>
                    <xsd:enumeration value="Trade And Center"/>
                    <xsd:enumeration value="Admin Support"/>
                    <xsd:enumeration value="Agreements"/>
                    <xsd:enumeration value="QA Review"/>
                    <xsd:enumeration value="Waivers"/>
                    <xsd:enumeration value="Case Summary"/>
                    <xsd:enumeration value="Forms"/>
                    <xsd:enumeration value="Milestones"/>
                  </xsd:restriction>
                </xsd:simpleType>
              </xsd:element>
            </xsd:sequence>
          </xsd:extension>
        </xsd:complexContent>
      </xsd:complexType>
    </xsd:element>
    <xsd:element name="f25e83604d024c9ca8441ee687a49438" ma:index="24" nillable="true" ma:taxonomy="true" ma:internalName="f25e83604d024c9ca8441ee687a49438" ma:taxonomyFieldName="Test" ma:displayName="Test" ma:default="" ma:fieldId="{f25e8360-4d02-4c9c-a844-1ee687a49438}" ma:taxonomyMulti="true" ma:sspId="6d29a467-ccb3-40ae-b171-e388b769af89" ma:termSetId="0c313a30-9442-460b-a5db-03a3f5b34be1" ma:anchorId="00000000-0000-0000-0000-000000000000" ma:open="false" ma:isKeyword="false">
      <xsd:complexType>
        <xsd:sequence>
          <xsd:element ref="pc:Terms" minOccurs="0" maxOccurs="1"/>
        </xsd:sequence>
      </xsd:complex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LengthInSeconds" ma:index="26" nillable="true" ma:displayName="MediaLengthInSeconds" ma:hidden="true" ma:internalName="MediaLengthInSeconds" ma:readOnly="true">
      <xsd:simpleType>
        <xsd:restriction base="dms:Unknown"/>
      </xsd:simpleType>
    </xsd:element>
    <xsd:element name="MediaServiceObjectDetectorVersions" ma:index="27"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d05ba27-bc3d-41bd-a42b-007624deac75"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59ad0a58-6f7c-4ef9-8020-e799a0d1de24}" ma:internalName="TaxCatchAll" ma:showField="CatchAllData" ma:web="ad05ba27-bc3d-41bd-a42b-007624deac75">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1D5C384-5587-441C-80DA-6E5EA3FF27ED}">
  <ds:schemaRefs>
    <ds:schemaRef ds:uri="http://schemas.microsoft.com/sharepoint/v3/contenttype/forms"/>
  </ds:schemaRefs>
</ds:datastoreItem>
</file>

<file path=customXml/itemProps2.xml><?xml version="1.0" encoding="utf-8"?>
<ds:datastoreItem xmlns:ds="http://schemas.openxmlformats.org/officeDocument/2006/customXml" ds:itemID="{16C4BFFA-B67A-4A65-BDE7-988AAD5205AC}">
  <ds:schemaRefs>
    <ds:schemaRef ds:uri="http://schemas.microsoft.com/office/infopath/2007/PartnerControls"/>
    <ds:schemaRef ds:uri="http://www.w3.org/XML/1998/namespace"/>
    <ds:schemaRef ds:uri="ad05ba27-bc3d-41bd-a42b-007624deac75"/>
    <ds:schemaRef ds:uri="4de5796f-9ad6-484b-bcdb-48ecc4b00915"/>
    <ds:schemaRef ds:uri="http://purl.org/dc/elements/1.1/"/>
    <ds:schemaRef ds:uri="http://purl.org/dc/dcmitype/"/>
    <ds:schemaRef ds:uri="http://schemas.microsoft.com/office/2006/documentManagement/types"/>
    <ds:schemaRef ds:uri="http://schemas.microsoft.com/office/2006/metadata/properties"/>
    <ds:schemaRef ds:uri="http://purl.org/dc/terms/"/>
    <ds:schemaRef ds:uri="http://schemas.openxmlformats.org/package/2006/metadata/core-properties"/>
  </ds:schemaRefs>
</ds:datastoreItem>
</file>

<file path=customXml/itemProps3.xml><?xml version="1.0" encoding="utf-8"?>
<ds:datastoreItem xmlns:ds="http://schemas.openxmlformats.org/officeDocument/2006/customXml" ds:itemID="{4CA9A3D2-F713-4334-8316-162C61C38175}">
  <ds:schemaRefs>
    <ds:schemaRef ds:uri="4de5796f-9ad6-484b-bcdb-48ecc4b00915"/>
    <ds:schemaRef ds:uri="ad05ba27-bc3d-41bd-a42b-007624deac7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51d9dc18-15ea-424b-b24d-55ab4d4e7519}" enabled="1" method="Privileged" siteId="{d5fe813e-0caa-432a-b2ac-d555aa91bd1c}" removed="0"/>
</clbl:labelList>
</file>

<file path=docProps/app.xml><?xml version="1.0" encoding="utf-8"?>
<Properties xmlns="http://schemas.openxmlformats.org/officeDocument/2006/extended-properties" xmlns:vt="http://schemas.openxmlformats.org/officeDocument/2006/docPropsVTypes">
  <Template/>
  <TotalTime>14979</TotalTime>
  <Words>724</Words>
  <Application>Microsoft Macintosh PowerPoint</Application>
  <PresentationFormat>Widescreen</PresentationFormat>
  <Paragraphs>87</Paragraphs>
  <Slides>9</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9</vt:i4>
      </vt:variant>
    </vt:vector>
  </HeadingPairs>
  <TitlesOfParts>
    <vt:vector size="18" baseType="lpstr">
      <vt:lpstr>Arial</vt:lpstr>
      <vt:lpstr>Calibri</vt:lpstr>
      <vt:lpstr>Congenial SemiBold</vt:lpstr>
      <vt:lpstr>Franklin Gothic Book</vt:lpstr>
      <vt:lpstr>Mulish</vt:lpstr>
      <vt:lpstr>Symbol</vt:lpstr>
      <vt:lpstr>Wingdings 2</vt:lpstr>
      <vt:lpstr>Wingdings 3</vt:lpstr>
      <vt:lpstr>Office Theme</vt:lpstr>
      <vt:lpstr>MyJobCorps</vt:lpstr>
      <vt:lpstr>MyJobCorps Platform Tools</vt:lpstr>
      <vt:lpstr>MyJobCorps Portal – Modernizing how future students apply</vt:lpstr>
      <vt:lpstr>MyJobCorps Gateway – Transforming application processing</vt:lpstr>
      <vt:lpstr>Common IT Questions</vt:lpstr>
      <vt:lpstr>Common IT Questions, continued.</vt:lpstr>
      <vt:lpstr>Training, Help Desk, and Support Resources</vt:lpstr>
      <vt:lpstr>Questions </vt:lpstr>
      <vt:lpstr>MyJobCorps </vt:lpstr>
    </vt:vector>
  </TitlesOfParts>
  <Company>Booz Allen Hamilton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Felder, Lakeisha - ETA</dc:creator>
  <cp:lastModifiedBy>Lausch, Peyton [USA]</cp:lastModifiedBy>
  <cp:revision>4</cp:revision>
  <dcterms:created xsi:type="dcterms:W3CDTF">2023-05-01T20:30:49Z</dcterms:created>
  <dcterms:modified xsi:type="dcterms:W3CDTF">2024-07-18T13:55:20Z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Geographic Coverage">
    <vt:lpwstr/>
  </property>
  <property fmtid="{D5CDD505-2E9C-101B-9397-08002B2CF9AE}" pid="3" name="ContentTypeId">
    <vt:lpwstr>0x01010081D7AF3BEA99F8469B6CB3554380C8BF</vt:lpwstr>
  </property>
  <property fmtid="{D5CDD505-2E9C-101B-9397-08002B2CF9AE}" pid="4" name="WHD Subject">
    <vt:lpwstr/>
  </property>
  <property fmtid="{D5CDD505-2E9C-101B-9397-08002B2CF9AE}" pid="5" name="_dlc_DocIdItemGuid">
    <vt:lpwstr>a78bf1a8-ba27-4556-8d2e-eb4e888f18c4</vt:lpwstr>
  </property>
  <property fmtid="{D5CDD505-2E9C-101B-9397-08002B2CF9AE}" pid="6" name="Industry (NAICS)">
    <vt:lpwstr/>
  </property>
  <property fmtid="{D5CDD505-2E9C-101B-9397-08002B2CF9AE}" pid="7" name="Authorities">
    <vt:lpwstr/>
  </property>
  <property fmtid="{D5CDD505-2E9C-101B-9397-08002B2CF9AE}" pid="8" name="WHD Record Type">
    <vt:lpwstr>1503;#Working Document|370846c5-6e28-48dd-b8f7-015a3e071f0f</vt:lpwstr>
  </property>
  <property fmtid="{D5CDD505-2E9C-101B-9397-08002B2CF9AE}" pid="9" name="_dlc_policyId">
    <vt:lpwstr/>
  </property>
  <property fmtid="{D5CDD505-2E9C-101B-9397-08002B2CF9AE}" pid="10" name="ItemRetentionFormula">
    <vt:lpwstr/>
  </property>
  <property fmtid="{D5CDD505-2E9C-101B-9397-08002B2CF9AE}" pid="11" name="Modernization Document">
    <vt:lpwstr/>
  </property>
  <property fmtid="{D5CDD505-2E9C-101B-9397-08002B2CF9AE}" pid="12" name="MediaServiceImageTags">
    <vt:lpwstr/>
  </property>
  <property fmtid="{D5CDD505-2E9C-101B-9397-08002B2CF9AE}" pid="13" name="Test">
    <vt:lpwstr/>
  </property>
</Properties>
</file>