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4242" r:id="rId5"/>
    <p:sldId id="4630" r:id="rId6"/>
    <p:sldId id="4638" r:id="rId7"/>
    <p:sldId id="4637" r:id="rId8"/>
    <p:sldId id="4639" r:id="rId9"/>
    <p:sldId id="4633" r:id="rId10"/>
    <p:sldId id="4294" r:id="rId11"/>
    <p:sldId id="44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3.1 Updates" id="{DDB68B1D-6F6C-45A6-9744-FD960BD25C48}">
          <p14:sldIdLst>
            <p14:sldId id="4242"/>
            <p14:sldId id="4630"/>
            <p14:sldId id="4638"/>
            <p14:sldId id="4637"/>
            <p14:sldId id="4639"/>
            <p14:sldId id="4633"/>
            <p14:sldId id="4294"/>
            <p14:sldId id="4477"/>
          </p14:sldIdLst>
        </p14:section>
      </p14:sectionLst>
    </p:ext>
    <p:ext uri="{EFAFB233-063F-42B5-8137-9DF3F51BA10A}">
      <p15:sldGuideLst xmlns:p15="http://schemas.microsoft.com/office/powerpoint/2012/main">
        <p15:guide id="1" orient="horz" pos="2256" userDrawn="1">
          <p15:clr>
            <a:srgbClr val="A4A3A4"/>
          </p15:clr>
        </p15:guide>
        <p15:guide id="2" pos="5496" userDrawn="1">
          <p15:clr>
            <a:srgbClr val="A4A3A4"/>
          </p15:clr>
        </p15:guide>
        <p15:guide id="3" pos="5376" userDrawn="1">
          <p15:clr>
            <a:srgbClr val="A4A3A4"/>
          </p15:clr>
        </p15:guide>
        <p15:guide id="4" pos="3264" userDrawn="1">
          <p15:clr>
            <a:srgbClr val="A4A3A4"/>
          </p15:clr>
        </p15:guide>
        <p15:guide id="5" orient="horz" pos="936" userDrawn="1">
          <p15:clr>
            <a:srgbClr val="A4A3A4"/>
          </p15:clr>
        </p15:guide>
        <p15:guide id="6" orient="horz" pos="3312" userDrawn="1">
          <p15:clr>
            <a:srgbClr val="A4A3A4"/>
          </p15:clr>
        </p15:guide>
        <p15:guide id="7" pos="528" userDrawn="1">
          <p15:clr>
            <a:srgbClr val="A4A3A4"/>
          </p15:clr>
        </p15:guide>
        <p15:guide id="8" pos="7008" userDrawn="1">
          <p15:clr>
            <a:srgbClr val="A4A3A4"/>
          </p15:clr>
        </p15:guide>
        <p15:guide id="9" pos="3600" userDrawn="1">
          <p15:clr>
            <a:srgbClr val="A4A3A4"/>
          </p15:clr>
        </p15:guide>
        <p15:guide id="10" pos="1992" userDrawn="1">
          <p15:clr>
            <a:srgbClr val="A4A3A4"/>
          </p15:clr>
        </p15:guide>
        <p15:guide id="11" pos="1128" userDrawn="1">
          <p15:clr>
            <a:srgbClr val="A4A3A4"/>
          </p15:clr>
        </p15:guide>
        <p15:guide id="12" pos="3840" userDrawn="1">
          <p15:clr>
            <a:srgbClr val="A4A3A4"/>
          </p15:clr>
        </p15:guide>
        <p15:guide id="13" orient="horz" pos="216" userDrawn="1">
          <p15:clr>
            <a:srgbClr val="A4A3A4"/>
          </p15:clr>
        </p15:guide>
        <p15:guide id="14" orient="horz" pos="29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B93001-8AD5-FF2D-9E31-7F6FC0488331}" name="Darnaby, Amirah [USA]" initials="DA[" userId="S::606114@bah.com::f077a744-cf98-48d5-b1c7-14c8b9b31f95" providerId="AD"/>
  <p188:author id="{E5368B18-D5B3-9A34-56F5-964FA5A69B8E}" name="Fitzpatrick, Emily [USA]" initials="FE[" userId="S::625989@bah.com::d027aa90-702d-4d8e-9a81-1fe72c0a5e2d" providerId="AD"/>
  <p188:author id="{FE773425-DCBE-40C8-369B-3082328642C1}" name="Bernard, Julie [USA]" initials="B[" userId="S::556082@bah.com::af34d593-5397-4f2d-b8b3-91ad970aeccb" providerId="AD"/>
  <p188:author id="{40BD6233-20AA-36DB-381E-BE89A42731F6}" name="Brugman, Saloeun - ETA CTR" initials="BSEC" userId="S::Brugman.Saloeun@dol.gov::acebf664-8a39-4b19-af4c-cb6778039ef0" providerId="AD"/>
  <p188:author id="{304DE442-7835-854D-0998-DA3DF0B33A32}" name="Felder, Lakeisha - ETA" initials="LF" userId="S::Felder.Lakeisha@dol.gov::3b532440-b021-4580-87b3-4b01c03554c1" providerId="AD"/>
  <p188:author id="{BEC73745-0022-5BAD-38BF-E84F255DA8F5}" name="Williams, Bradford M - ETA CTR" initials="BW" userId="S::Williams.Bradford.M@dol.gov::523a0402-fd43-4724-961c-ee7aa5e4cf9c" providerId="AD"/>
  <p188:author id="{C828D9AD-14C7-B7A3-334C-1848B353832F}" name="Williams, Brad [USA]" initials="WB[" userId="S::581402@bah.com::8f19c238-7e93-4a8c-821d-b9e3608951e6" providerId="AD"/>
  <p188:author id="{D06898B6-6DF3-51F1-F4FD-C32637ACD2FC}" name="McGee, Erin L - ETA" initials="EM" userId="S::McGee.Erin.L@dol.gov::3c27883b-dba5-4309-b077-68521528e6a3" providerId="AD"/>
  <p188:author id="{741B35E7-D092-E2ED-7749-EF485BEB1448}" name="Brugman, Sal [USA]" initials="BS[" userId="S::545859@bah.com::14264eb8-5dcc-48bb-aafd-75f5049484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rman, Avery [USA]" initials="FA[" lastIdx="4" clrIdx="0">
    <p:extLst>
      <p:ext uri="{19B8F6BF-5375-455C-9EA6-DF929625EA0E}">
        <p15:presenceInfo xmlns:p15="http://schemas.microsoft.com/office/powerpoint/2012/main" userId="S::590478@bah.com::ac2b4343-160f-4710-82e2-7e3ed6372d89" providerId="AD"/>
      </p:ext>
    </p:extLst>
  </p:cmAuthor>
  <p:cmAuthor id="2" name="Darnaby, Amirah [USA]" initials="DA[" lastIdx="1" clrIdx="1">
    <p:extLst>
      <p:ext uri="{19B8F6BF-5375-455C-9EA6-DF929625EA0E}">
        <p15:presenceInfo xmlns:p15="http://schemas.microsoft.com/office/powerpoint/2012/main" userId="S::606114@bah.com::f077a744-cf98-48d5-b1c7-14c8b9b31f95" providerId="AD"/>
      </p:ext>
    </p:extLst>
  </p:cmAuthor>
  <p:cmAuthor id="3" name="Williams, Brad [USA]" initials="WB[" lastIdx="1" clrIdx="2">
    <p:extLst>
      <p:ext uri="{19B8F6BF-5375-455C-9EA6-DF929625EA0E}">
        <p15:presenceInfo xmlns:p15="http://schemas.microsoft.com/office/powerpoint/2012/main" userId="S::581402@bah.com::8f19c238-7e93-4a8c-821d-b9e360895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24408F"/>
    <a:srgbClr val="00B050"/>
    <a:srgbClr val="D83747"/>
    <a:srgbClr val="919191"/>
    <a:srgbClr val="38495F"/>
    <a:srgbClr val="00B0F0"/>
    <a:srgbClr val="6B6B6B"/>
    <a:srgbClr val="2C3B4E"/>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E989B6-66C1-4E39-BAB0-4C48E0798A66}" v="107" dt="2024-07-25T15:59:27.151"/>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16" autoAdjust="0"/>
  </p:normalViewPr>
  <p:slideViewPr>
    <p:cSldViewPr snapToGrid="0">
      <p:cViewPr varScale="1">
        <p:scale>
          <a:sx n="65" d="100"/>
          <a:sy n="65" d="100"/>
        </p:scale>
        <p:origin x="52" y="112"/>
      </p:cViewPr>
      <p:guideLst>
        <p:guide orient="horz" pos="2256"/>
        <p:guide pos="5496"/>
        <p:guide pos="5376"/>
        <p:guide pos="3264"/>
        <p:guide orient="horz" pos="936"/>
        <p:guide orient="horz" pos="3312"/>
        <p:guide pos="528"/>
        <p:guide pos="7008"/>
        <p:guide pos="3600"/>
        <p:guide pos="1992"/>
        <p:guide pos="1128"/>
        <p:guide pos="3840"/>
        <p:guide orient="horz" pos="216"/>
        <p:guide orient="horz" pos="295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4C2AF9-BDEB-5FC2-729A-5C57579BAEE3}"/>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9A2FBF-3A8D-4562-F7B0-00E3F7BD3441}"/>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3A832DE-C1DF-4EF4-84CF-EA4F6D9F9730}" type="datetimeFigureOut">
              <a:rPr lang="en-US" smtClean="0"/>
              <a:t>7/19/2024</a:t>
            </a:fld>
            <a:endParaRPr lang="en-US"/>
          </a:p>
        </p:txBody>
      </p:sp>
      <p:sp>
        <p:nvSpPr>
          <p:cNvPr id="4" name="Footer Placeholder 3">
            <a:extLst>
              <a:ext uri="{FF2B5EF4-FFF2-40B4-BE49-F238E27FC236}">
                <a16:creationId xmlns:a16="http://schemas.microsoft.com/office/drawing/2014/main" id="{85D5F47C-7564-FF7C-7CBA-C0DC6ED61E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C83C15-A6F7-3475-2CA3-CCC7E5711C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9AE3AA-DF52-41D1-AA5F-96E9E31E0032}" type="slidenum">
              <a:rPr lang="en-US" smtClean="0"/>
              <a:t>‹#›</a:t>
            </a:fld>
            <a:endParaRPr lang="en-US"/>
          </a:p>
        </p:txBody>
      </p:sp>
    </p:spTree>
    <p:extLst>
      <p:ext uri="{BB962C8B-B14F-4D97-AF65-F5344CB8AC3E}">
        <p14:creationId xmlns:p14="http://schemas.microsoft.com/office/powerpoint/2010/main" val="4009058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9F75E65-653E-4A28-9517-D567B060C601}" type="datetimeFigureOut">
              <a:rPr lang="en-US" smtClean="0"/>
              <a:t>7/19/2024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100A7-6D6A-4D9D-A3EE-DDAAB3E711E8}" type="slidenum">
              <a:rPr lang="en-US" smtClean="0"/>
              <a:t>‹#›</a:t>
            </a:fld>
            <a:endParaRPr lang="en-US"/>
          </a:p>
        </p:txBody>
      </p:sp>
    </p:spTree>
    <p:extLst>
      <p:ext uri="{BB962C8B-B14F-4D97-AF65-F5344CB8AC3E}">
        <p14:creationId xmlns:p14="http://schemas.microsoft.com/office/powerpoint/2010/main" val="209186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8100A7-6D6A-4D9D-A3EE-DDAAB3E711E8}" type="slidenum">
              <a:rPr lang="en-US" smtClean="0"/>
              <a:t>1</a:t>
            </a:fld>
            <a:endParaRPr lang="en-US"/>
          </a:p>
        </p:txBody>
      </p:sp>
    </p:spTree>
    <p:extLst>
      <p:ext uri="{BB962C8B-B14F-4D97-AF65-F5344CB8AC3E}">
        <p14:creationId xmlns:p14="http://schemas.microsoft.com/office/powerpoint/2010/main" val="278783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100A7-6D6A-4D9D-A3EE-DDAAB3E711E8}" type="slidenum">
              <a:rPr lang="en-US" smtClean="0"/>
              <a:t>2</a:t>
            </a:fld>
            <a:endParaRPr lang="en-US"/>
          </a:p>
        </p:txBody>
      </p:sp>
    </p:spTree>
    <p:extLst>
      <p:ext uri="{BB962C8B-B14F-4D97-AF65-F5344CB8AC3E}">
        <p14:creationId xmlns:p14="http://schemas.microsoft.com/office/powerpoint/2010/main" val="170946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100A7-6D6A-4D9D-A3EE-DDAAB3E711E8}" type="slidenum">
              <a:rPr lang="en-US" smtClean="0"/>
              <a:t>3</a:t>
            </a:fld>
            <a:endParaRPr lang="en-US"/>
          </a:p>
        </p:txBody>
      </p:sp>
    </p:spTree>
    <p:extLst>
      <p:ext uri="{BB962C8B-B14F-4D97-AF65-F5344CB8AC3E}">
        <p14:creationId xmlns:p14="http://schemas.microsoft.com/office/powerpoint/2010/main" val="213277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100A7-6D6A-4D9D-A3EE-DDAAB3E711E8}" type="slidenum">
              <a:rPr lang="en-US" smtClean="0"/>
              <a:t>4</a:t>
            </a:fld>
            <a:endParaRPr lang="en-US"/>
          </a:p>
        </p:txBody>
      </p:sp>
    </p:spTree>
    <p:extLst>
      <p:ext uri="{BB962C8B-B14F-4D97-AF65-F5344CB8AC3E}">
        <p14:creationId xmlns:p14="http://schemas.microsoft.com/office/powerpoint/2010/main" val="160431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100A7-6D6A-4D9D-A3EE-DDAAB3E711E8}" type="slidenum">
              <a:rPr lang="en-US" smtClean="0"/>
              <a:t>5</a:t>
            </a:fld>
            <a:endParaRPr lang="en-US"/>
          </a:p>
        </p:txBody>
      </p:sp>
    </p:spTree>
    <p:extLst>
      <p:ext uri="{BB962C8B-B14F-4D97-AF65-F5344CB8AC3E}">
        <p14:creationId xmlns:p14="http://schemas.microsoft.com/office/powerpoint/2010/main" val="1215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dirty="0"/>
          </a:p>
        </p:txBody>
      </p:sp>
      <p:sp>
        <p:nvSpPr>
          <p:cNvPr id="4" name="Slide Number Placeholder 3"/>
          <p:cNvSpPr>
            <a:spLocks noGrp="1"/>
          </p:cNvSpPr>
          <p:nvPr>
            <p:ph type="sldNum" sz="quarter" idx="5"/>
          </p:nvPr>
        </p:nvSpPr>
        <p:spPr/>
        <p:txBody>
          <a:bodyPr/>
          <a:lstStyle/>
          <a:p>
            <a:fld id="{408100A7-6D6A-4D9D-A3EE-DDAAB3E711E8}" type="slidenum">
              <a:rPr lang="en-US" smtClean="0"/>
              <a:t>6</a:t>
            </a:fld>
            <a:endParaRPr lang="en-US"/>
          </a:p>
        </p:txBody>
      </p:sp>
    </p:spTree>
    <p:extLst>
      <p:ext uri="{BB962C8B-B14F-4D97-AF65-F5344CB8AC3E}">
        <p14:creationId xmlns:p14="http://schemas.microsoft.com/office/powerpoint/2010/main" val="115456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8100A7-6D6A-4D9D-A3EE-DDAAB3E711E8}" type="slidenum">
              <a:rPr lang="en-US" smtClean="0"/>
              <a:t>7</a:t>
            </a:fld>
            <a:endParaRPr lang="en-US"/>
          </a:p>
        </p:txBody>
      </p:sp>
    </p:spTree>
    <p:extLst>
      <p:ext uri="{BB962C8B-B14F-4D97-AF65-F5344CB8AC3E}">
        <p14:creationId xmlns:p14="http://schemas.microsoft.com/office/powerpoint/2010/main" val="2358822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Graph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9215296-7EAE-71BD-4D3F-93475686691F}"/>
              </a:ext>
              <a:ext uri="{C183D7F6-B498-43B3-948B-1728B52AA6E4}">
                <adec:decorative xmlns:adec="http://schemas.microsoft.com/office/drawing/2017/decorative" val="1"/>
              </a:ext>
            </a:extLst>
          </p:cNvPr>
          <p:cNvSpPr txBox="1">
            <a:spLocks/>
          </p:cNvSpPr>
          <p:nvPr userDrawn="1"/>
        </p:nvSpPr>
        <p:spPr>
          <a:xfrm>
            <a:off x="-2626" y="244000"/>
            <a:ext cx="12192000" cy="878540"/>
          </a:xfrm>
          <a:prstGeom prst="rect">
            <a:avLst/>
          </a:prstGeom>
          <a:solidFill>
            <a:srgbClr val="25408F"/>
          </a:solidFill>
          <a:ln>
            <a:solidFill>
              <a:srgbClr val="25408F"/>
            </a:solidFill>
          </a:ln>
        </p:spPr>
        <p:txBody>
          <a:bodyPr anchor="ctr"/>
          <a:lstStyle>
            <a:lvl1pPr marL="974725" indent="0" algn="l" defTabSz="914400" rtl="0" eaLnBrk="1" latinLnBrk="0" hangingPunct="1">
              <a:lnSpc>
                <a:spcPct val="90000"/>
              </a:lnSpc>
              <a:spcBef>
                <a:spcPct val="0"/>
              </a:spcBef>
              <a:buNone/>
              <a:defRPr sz="2800" b="1" kern="1200" spc="200" baseline="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endParaRPr lang="en-US"/>
          </a:p>
        </p:txBody>
      </p:sp>
      <p:sp>
        <p:nvSpPr>
          <p:cNvPr id="3" name="Subtitle 2">
            <a:extLst>
              <a:ext uri="{FF2B5EF4-FFF2-40B4-BE49-F238E27FC236}">
                <a16:creationId xmlns:a16="http://schemas.microsoft.com/office/drawing/2014/main" id="{1F52D962-E7E2-4B07-B20D-262338B21810}"/>
              </a:ext>
            </a:extLst>
          </p:cNvPr>
          <p:cNvSpPr>
            <a:spLocks noGrp="1"/>
          </p:cNvSpPr>
          <p:nvPr>
            <p:ph type="subTitle" idx="1" hasCustomPrompt="1"/>
          </p:nvPr>
        </p:nvSpPr>
        <p:spPr>
          <a:xfrm>
            <a:off x="1108880" y="2128604"/>
            <a:ext cx="5488666" cy="786984"/>
          </a:xfrm>
        </p:spPr>
        <p:txBody>
          <a:bodyPr/>
          <a:lstStyle>
            <a:lvl1pPr marL="396875" indent="0" algn="l">
              <a:buNone/>
              <a:defRPr sz="360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3" name="Text Placeholder 12"/>
          <p:cNvSpPr>
            <a:spLocks noGrp="1"/>
          </p:cNvSpPr>
          <p:nvPr>
            <p:ph type="body" sz="quarter" idx="14" hasCustomPrompt="1"/>
          </p:nvPr>
        </p:nvSpPr>
        <p:spPr>
          <a:xfrm>
            <a:off x="1108880" y="3177915"/>
            <a:ext cx="5488666" cy="502170"/>
          </a:xfrm>
        </p:spPr>
        <p:txBody>
          <a:bodyPr/>
          <a:lstStyle>
            <a:lvl1pPr marL="396875" indent="0" algn="l">
              <a:buNone/>
              <a:defRPr sz="2200" b="1">
                <a:solidFill>
                  <a:schemeClr val="tx1">
                    <a:lumMod val="75000"/>
                    <a:lumOff val="25000"/>
                  </a:schemeClr>
                </a:solidFill>
              </a:defRPr>
            </a:lvl1pPr>
          </a:lstStyle>
          <a:p>
            <a:pPr lvl="0"/>
            <a:r>
              <a:rPr lang="en-US"/>
              <a:t>Subtitle</a:t>
            </a:r>
          </a:p>
        </p:txBody>
      </p:sp>
      <p:sp>
        <p:nvSpPr>
          <p:cNvPr id="9" name="Text Placeholder 12"/>
          <p:cNvSpPr>
            <a:spLocks noGrp="1"/>
          </p:cNvSpPr>
          <p:nvPr>
            <p:ph type="body" sz="quarter" idx="15" hasCustomPrompt="1"/>
          </p:nvPr>
        </p:nvSpPr>
        <p:spPr>
          <a:xfrm>
            <a:off x="1108880" y="3810000"/>
            <a:ext cx="5488666" cy="502170"/>
          </a:xfrm>
        </p:spPr>
        <p:txBody>
          <a:bodyPr/>
          <a:lstStyle>
            <a:lvl1pPr marL="396875" indent="0" algn="l">
              <a:buNone/>
              <a:defRPr sz="1400">
                <a:solidFill>
                  <a:schemeClr val="tx1">
                    <a:lumMod val="75000"/>
                    <a:lumOff val="25000"/>
                  </a:schemeClr>
                </a:solidFill>
              </a:defRPr>
            </a:lvl1pPr>
          </a:lstStyle>
          <a:p>
            <a:pPr lvl="0"/>
            <a:r>
              <a:rPr lang="en-US"/>
              <a:t>Month/Day/Year </a:t>
            </a:r>
          </a:p>
        </p:txBody>
      </p:sp>
      <p:sp>
        <p:nvSpPr>
          <p:cNvPr id="5" name="Footer Placeholder 4">
            <a:extLst>
              <a:ext uri="{FF2B5EF4-FFF2-40B4-BE49-F238E27FC236}">
                <a16:creationId xmlns:a16="http://schemas.microsoft.com/office/drawing/2014/main" id="{8008589B-5B38-4207-8039-446D6620D1A6}"/>
              </a:ext>
            </a:extLst>
          </p:cNvPr>
          <p:cNvSpPr>
            <a:spLocks noGrp="1"/>
          </p:cNvSpPr>
          <p:nvPr>
            <p:ph type="ftr" sz="quarter" idx="11"/>
          </p:nvPr>
        </p:nvSpPr>
        <p:spPr>
          <a:xfrm>
            <a:off x="508958" y="6303451"/>
            <a:ext cx="7644442" cy="365125"/>
          </a:xfrm>
        </p:spPr>
        <p:txBody>
          <a:bodyPr/>
          <a:lstStyle/>
          <a:p>
            <a:endParaRPr lang="en-US"/>
          </a:p>
        </p:txBody>
      </p:sp>
      <p:pic>
        <p:nvPicPr>
          <p:cNvPr id="19" name="Picture 18" descr="Background pattern&#10;&#10;Description automatically generated">
            <a:extLst>
              <a:ext uri="{FF2B5EF4-FFF2-40B4-BE49-F238E27FC236}">
                <a16:creationId xmlns:a16="http://schemas.microsoft.com/office/drawing/2014/main" id="{1CF180A5-6A96-4BD6-665F-D6A1CDF77E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16191"/>
          <a:stretch/>
        </p:blipFill>
        <p:spPr>
          <a:xfrm>
            <a:off x="0" y="889221"/>
            <a:ext cx="2394614" cy="350419"/>
          </a:xfrm>
          <a:prstGeom prst="rect">
            <a:avLst/>
          </a:prstGeom>
        </p:spPr>
      </p:pic>
      <p:sp>
        <p:nvSpPr>
          <p:cNvPr id="30" name="Text Placeholder 29">
            <a:extLst>
              <a:ext uri="{FF2B5EF4-FFF2-40B4-BE49-F238E27FC236}">
                <a16:creationId xmlns:a16="http://schemas.microsoft.com/office/drawing/2014/main" id="{131C6F98-0380-EE95-DC87-851BCAB914ED}"/>
              </a:ext>
            </a:extLst>
          </p:cNvPr>
          <p:cNvSpPr>
            <a:spLocks noGrp="1"/>
          </p:cNvSpPr>
          <p:nvPr>
            <p:ph type="body" sz="quarter" idx="16" hasCustomPrompt="1"/>
          </p:nvPr>
        </p:nvSpPr>
        <p:spPr>
          <a:xfrm>
            <a:off x="9113838" y="0"/>
            <a:ext cx="2981325" cy="244475"/>
          </a:xfrm>
        </p:spPr>
        <p:txBody>
          <a:bodyPr/>
          <a:lstStyle>
            <a:lvl1pPr marL="0" indent="0" algn="r">
              <a:buNone/>
              <a:defRPr b="1" i="1"/>
            </a:lvl1pPr>
            <a:lvl2pPr>
              <a:defRPr b="1" i="1"/>
            </a:lvl2pPr>
            <a:lvl3pPr>
              <a:defRPr b="1" i="1"/>
            </a:lvl3pPr>
            <a:lvl4pPr>
              <a:defRPr b="1" i="1"/>
            </a:lvl4pPr>
            <a:lvl5pPr>
              <a:defRPr b="1" i="1"/>
            </a:lvl5pPr>
          </a:lstStyle>
          <a:p>
            <a:pPr lvl="0"/>
            <a:r>
              <a:rPr lang="en-US"/>
              <a:t>File Category</a:t>
            </a:r>
          </a:p>
        </p:txBody>
      </p:sp>
      <p:sp>
        <p:nvSpPr>
          <p:cNvPr id="4" name="Title 1">
            <a:extLst>
              <a:ext uri="{FF2B5EF4-FFF2-40B4-BE49-F238E27FC236}">
                <a16:creationId xmlns:a16="http://schemas.microsoft.com/office/drawing/2014/main" id="{B7BEC970-7231-582E-EDFB-7EE03873553E}"/>
              </a:ext>
            </a:extLst>
          </p:cNvPr>
          <p:cNvSpPr>
            <a:spLocks noGrp="1"/>
          </p:cNvSpPr>
          <p:nvPr>
            <p:ph type="title" hasCustomPrompt="1"/>
          </p:nvPr>
        </p:nvSpPr>
        <p:spPr>
          <a:xfrm>
            <a:off x="1108880" y="461805"/>
            <a:ext cx="10515600" cy="413599"/>
          </a:xfrm>
          <a:prstGeom prst="rect">
            <a:avLst/>
          </a:prstGeom>
        </p:spPr>
        <p:txBody>
          <a:bodyPr/>
          <a:lstStyle>
            <a:lvl1pPr algn="l" defTabSz="914400" rtl="0" eaLnBrk="1" latinLnBrk="0" hangingPunct="1">
              <a:lnSpc>
                <a:spcPct val="90000"/>
              </a:lnSpc>
              <a:spcBef>
                <a:spcPct val="0"/>
              </a:spcBef>
              <a:buNone/>
              <a:defRPr lang="en-US" sz="2800" b="1" kern="1200" spc="200" baseline="0" dirty="0">
                <a:solidFill>
                  <a:schemeClr val="bg1"/>
                </a:solidFill>
                <a:latin typeface="+mn-lt"/>
                <a:ea typeface="+mj-ea"/>
                <a:cs typeface="Arial" panose="020B0604020202020204" pitchFamily="34" charset="0"/>
              </a:defRPr>
            </a:lvl1pPr>
          </a:lstStyle>
          <a:p>
            <a:r>
              <a:rPr lang="en-US"/>
              <a:t>Title</a:t>
            </a:r>
          </a:p>
        </p:txBody>
      </p:sp>
      <p:sp>
        <p:nvSpPr>
          <p:cNvPr id="6" name="Online Image Placeholder 5">
            <a:extLst>
              <a:ext uri="{FF2B5EF4-FFF2-40B4-BE49-F238E27FC236}">
                <a16:creationId xmlns:a16="http://schemas.microsoft.com/office/drawing/2014/main" id="{F5486585-E7DE-EEED-B1E5-25D79583A840}"/>
              </a:ext>
            </a:extLst>
          </p:cNvPr>
          <p:cNvSpPr>
            <a:spLocks noGrp="1"/>
          </p:cNvSpPr>
          <p:nvPr>
            <p:ph type="clipArt" sz="quarter" idx="17"/>
          </p:nvPr>
        </p:nvSpPr>
        <p:spPr>
          <a:xfrm>
            <a:off x="6707188" y="1122363"/>
            <a:ext cx="5481637" cy="5634037"/>
          </a:xfrm>
        </p:spPr>
        <p:txBody>
          <a:bodyPr/>
          <a:lstStyle>
            <a:lvl1pPr marL="0" indent="0">
              <a:buNone/>
              <a:defRPr/>
            </a:lvl1pPr>
          </a:lstStyle>
          <a:p>
            <a:endParaRPr lang="en-US"/>
          </a:p>
        </p:txBody>
      </p:sp>
    </p:spTree>
    <p:extLst>
      <p:ext uri="{BB962C8B-B14F-4D97-AF65-F5344CB8AC3E}">
        <p14:creationId xmlns:p14="http://schemas.microsoft.com/office/powerpoint/2010/main" val="302275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with Graph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9215296-7EAE-71BD-4D3F-93475686691F}"/>
              </a:ext>
              <a:ext uri="{C183D7F6-B498-43B3-948B-1728B52AA6E4}">
                <adec:decorative xmlns:adec="http://schemas.microsoft.com/office/drawing/2017/decorative" val="1"/>
              </a:ext>
            </a:extLst>
          </p:cNvPr>
          <p:cNvSpPr txBox="1">
            <a:spLocks/>
          </p:cNvSpPr>
          <p:nvPr userDrawn="1"/>
        </p:nvSpPr>
        <p:spPr>
          <a:xfrm>
            <a:off x="-2626" y="244000"/>
            <a:ext cx="12192000" cy="878540"/>
          </a:xfrm>
          <a:prstGeom prst="rect">
            <a:avLst/>
          </a:prstGeom>
          <a:solidFill>
            <a:srgbClr val="25408F"/>
          </a:solidFill>
          <a:ln>
            <a:solidFill>
              <a:srgbClr val="25408F"/>
            </a:solidFill>
          </a:ln>
        </p:spPr>
        <p:txBody>
          <a:bodyPr anchor="ctr"/>
          <a:lstStyle>
            <a:lvl1pPr marL="974725" indent="0" algn="l" defTabSz="914400" rtl="0" eaLnBrk="1" latinLnBrk="0" hangingPunct="1">
              <a:lnSpc>
                <a:spcPct val="90000"/>
              </a:lnSpc>
              <a:spcBef>
                <a:spcPct val="0"/>
              </a:spcBef>
              <a:buNone/>
              <a:defRPr sz="2800" b="1" kern="1200" spc="200" baseline="0">
                <a:solidFill>
                  <a:schemeClr val="bg1"/>
                </a:solidFill>
                <a:latin typeface="Source Sans Pro" panose="020B0503030403020204" pitchFamily="34" charset="0"/>
                <a:ea typeface="Source Sans Pro" panose="020B0503030403020204" pitchFamily="34" charset="0"/>
                <a:cs typeface="Arial" panose="020B0604020202020204" pitchFamily="34" charset="0"/>
              </a:defRPr>
            </a:lvl1pPr>
          </a:lstStyle>
          <a:p>
            <a:endParaRPr lang="en-US"/>
          </a:p>
        </p:txBody>
      </p:sp>
      <p:sp>
        <p:nvSpPr>
          <p:cNvPr id="3" name="Subtitle 2">
            <a:extLst>
              <a:ext uri="{FF2B5EF4-FFF2-40B4-BE49-F238E27FC236}">
                <a16:creationId xmlns:a16="http://schemas.microsoft.com/office/drawing/2014/main" id="{1F52D962-E7E2-4B07-B20D-262338B21810}"/>
              </a:ext>
            </a:extLst>
          </p:cNvPr>
          <p:cNvSpPr>
            <a:spLocks noGrp="1"/>
          </p:cNvSpPr>
          <p:nvPr>
            <p:ph type="subTitle" idx="1" hasCustomPrompt="1"/>
          </p:nvPr>
        </p:nvSpPr>
        <p:spPr>
          <a:xfrm>
            <a:off x="1108879" y="2128604"/>
            <a:ext cx="9674349" cy="786984"/>
          </a:xfrm>
        </p:spPr>
        <p:txBody>
          <a:bodyPr/>
          <a:lstStyle>
            <a:lvl1pPr marL="396875" indent="0" algn="l">
              <a:buNone/>
              <a:defRPr sz="360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13" name="Text Placeholder 12"/>
          <p:cNvSpPr>
            <a:spLocks noGrp="1"/>
          </p:cNvSpPr>
          <p:nvPr>
            <p:ph type="body" sz="quarter" idx="14" hasCustomPrompt="1"/>
          </p:nvPr>
        </p:nvSpPr>
        <p:spPr>
          <a:xfrm>
            <a:off x="1108880" y="3177915"/>
            <a:ext cx="9674348" cy="502170"/>
          </a:xfrm>
        </p:spPr>
        <p:txBody>
          <a:bodyPr/>
          <a:lstStyle>
            <a:lvl1pPr marL="396875" indent="0" algn="l">
              <a:buNone/>
              <a:defRPr sz="2200" b="1">
                <a:solidFill>
                  <a:schemeClr val="tx1">
                    <a:lumMod val="75000"/>
                    <a:lumOff val="25000"/>
                  </a:schemeClr>
                </a:solidFill>
              </a:defRPr>
            </a:lvl1pPr>
          </a:lstStyle>
          <a:p>
            <a:pPr lvl="0"/>
            <a:r>
              <a:rPr lang="en-US"/>
              <a:t>Subtitle</a:t>
            </a:r>
          </a:p>
        </p:txBody>
      </p:sp>
      <p:sp>
        <p:nvSpPr>
          <p:cNvPr id="9" name="Text Placeholder 12"/>
          <p:cNvSpPr>
            <a:spLocks noGrp="1"/>
          </p:cNvSpPr>
          <p:nvPr>
            <p:ph type="body" sz="quarter" idx="15" hasCustomPrompt="1"/>
          </p:nvPr>
        </p:nvSpPr>
        <p:spPr>
          <a:xfrm>
            <a:off x="1108880" y="3810000"/>
            <a:ext cx="5488666" cy="502170"/>
          </a:xfrm>
        </p:spPr>
        <p:txBody>
          <a:bodyPr/>
          <a:lstStyle>
            <a:lvl1pPr marL="396875" indent="0" algn="l">
              <a:buNone/>
              <a:defRPr sz="1400">
                <a:solidFill>
                  <a:schemeClr val="tx1">
                    <a:lumMod val="75000"/>
                    <a:lumOff val="25000"/>
                  </a:schemeClr>
                </a:solidFill>
              </a:defRPr>
            </a:lvl1pPr>
          </a:lstStyle>
          <a:p>
            <a:pPr lvl="0"/>
            <a:r>
              <a:rPr lang="en-US"/>
              <a:t>Month/Day/Year </a:t>
            </a:r>
          </a:p>
        </p:txBody>
      </p:sp>
      <p:sp>
        <p:nvSpPr>
          <p:cNvPr id="5" name="Footer Placeholder 4">
            <a:extLst>
              <a:ext uri="{FF2B5EF4-FFF2-40B4-BE49-F238E27FC236}">
                <a16:creationId xmlns:a16="http://schemas.microsoft.com/office/drawing/2014/main" id="{8008589B-5B38-4207-8039-446D6620D1A6}"/>
              </a:ext>
            </a:extLst>
          </p:cNvPr>
          <p:cNvSpPr>
            <a:spLocks noGrp="1"/>
          </p:cNvSpPr>
          <p:nvPr>
            <p:ph type="ftr" sz="quarter" idx="11"/>
          </p:nvPr>
        </p:nvSpPr>
        <p:spPr>
          <a:xfrm>
            <a:off x="508958" y="6303451"/>
            <a:ext cx="7644442" cy="365125"/>
          </a:xfrm>
        </p:spPr>
        <p:txBody>
          <a:bodyPr/>
          <a:lstStyle/>
          <a:p>
            <a:endParaRPr lang="en-US"/>
          </a:p>
        </p:txBody>
      </p:sp>
      <p:pic>
        <p:nvPicPr>
          <p:cNvPr id="19" name="Picture 18" descr="Background pattern&#10;&#10;Description automatically generated">
            <a:extLst>
              <a:ext uri="{FF2B5EF4-FFF2-40B4-BE49-F238E27FC236}">
                <a16:creationId xmlns:a16="http://schemas.microsoft.com/office/drawing/2014/main" id="{1CF180A5-6A96-4BD6-665F-D6A1CDF77E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16191"/>
          <a:stretch/>
        </p:blipFill>
        <p:spPr>
          <a:xfrm>
            <a:off x="0" y="889221"/>
            <a:ext cx="2394614" cy="350419"/>
          </a:xfrm>
          <a:prstGeom prst="rect">
            <a:avLst/>
          </a:prstGeom>
        </p:spPr>
      </p:pic>
      <p:sp>
        <p:nvSpPr>
          <p:cNvPr id="30" name="Text Placeholder 29">
            <a:extLst>
              <a:ext uri="{FF2B5EF4-FFF2-40B4-BE49-F238E27FC236}">
                <a16:creationId xmlns:a16="http://schemas.microsoft.com/office/drawing/2014/main" id="{131C6F98-0380-EE95-DC87-851BCAB914ED}"/>
              </a:ext>
            </a:extLst>
          </p:cNvPr>
          <p:cNvSpPr>
            <a:spLocks noGrp="1"/>
          </p:cNvSpPr>
          <p:nvPr>
            <p:ph type="body" sz="quarter" idx="16" hasCustomPrompt="1"/>
          </p:nvPr>
        </p:nvSpPr>
        <p:spPr>
          <a:xfrm>
            <a:off x="9113838" y="0"/>
            <a:ext cx="2981325" cy="244475"/>
          </a:xfrm>
        </p:spPr>
        <p:txBody>
          <a:bodyPr/>
          <a:lstStyle>
            <a:lvl1pPr marL="0" indent="0" algn="r">
              <a:buNone/>
              <a:defRPr b="1" i="1"/>
            </a:lvl1pPr>
            <a:lvl2pPr>
              <a:defRPr b="1" i="1"/>
            </a:lvl2pPr>
            <a:lvl3pPr>
              <a:defRPr b="1" i="1"/>
            </a:lvl3pPr>
            <a:lvl4pPr>
              <a:defRPr b="1" i="1"/>
            </a:lvl4pPr>
            <a:lvl5pPr>
              <a:defRPr b="1" i="1"/>
            </a:lvl5pPr>
          </a:lstStyle>
          <a:p>
            <a:pPr lvl="0"/>
            <a:r>
              <a:rPr lang="en-US"/>
              <a:t>File Category</a:t>
            </a:r>
          </a:p>
        </p:txBody>
      </p:sp>
      <p:sp>
        <p:nvSpPr>
          <p:cNvPr id="4" name="Title 1">
            <a:extLst>
              <a:ext uri="{FF2B5EF4-FFF2-40B4-BE49-F238E27FC236}">
                <a16:creationId xmlns:a16="http://schemas.microsoft.com/office/drawing/2014/main" id="{B7BEC970-7231-582E-EDFB-7EE03873553E}"/>
              </a:ext>
            </a:extLst>
          </p:cNvPr>
          <p:cNvSpPr>
            <a:spLocks noGrp="1"/>
          </p:cNvSpPr>
          <p:nvPr>
            <p:ph type="title" hasCustomPrompt="1"/>
          </p:nvPr>
        </p:nvSpPr>
        <p:spPr>
          <a:xfrm>
            <a:off x="1108880" y="461805"/>
            <a:ext cx="10515600" cy="413599"/>
          </a:xfrm>
          <a:prstGeom prst="rect">
            <a:avLst/>
          </a:prstGeom>
        </p:spPr>
        <p:txBody>
          <a:bodyPr/>
          <a:lstStyle>
            <a:lvl1pPr algn="l" defTabSz="914400" rtl="0" eaLnBrk="1" latinLnBrk="0" hangingPunct="1">
              <a:lnSpc>
                <a:spcPct val="90000"/>
              </a:lnSpc>
              <a:spcBef>
                <a:spcPct val="0"/>
              </a:spcBef>
              <a:buNone/>
              <a:defRPr lang="en-US" sz="2800" b="1" kern="1200" spc="200" baseline="0" dirty="0">
                <a:solidFill>
                  <a:schemeClr val="bg1"/>
                </a:solidFill>
                <a:latin typeface="+mn-lt"/>
                <a:ea typeface="+mj-ea"/>
                <a:cs typeface="Arial" panose="020B0604020202020204" pitchFamily="34" charset="0"/>
              </a:defRPr>
            </a:lvl1pPr>
          </a:lstStyle>
          <a:p>
            <a:r>
              <a:rPr lang="en-US"/>
              <a:t>Title</a:t>
            </a:r>
          </a:p>
        </p:txBody>
      </p:sp>
    </p:spTree>
    <p:extLst>
      <p:ext uri="{BB962C8B-B14F-4D97-AF65-F5344CB8AC3E}">
        <p14:creationId xmlns:p14="http://schemas.microsoft.com/office/powerpoint/2010/main" val="10911199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0C53-FD47-4205-9ADD-AC7467A181D2}"/>
              </a:ext>
            </a:extLst>
          </p:cNvPr>
          <p:cNvSpPr>
            <a:spLocks noGrp="1"/>
          </p:cNvSpPr>
          <p:nvPr>
            <p:ph type="title" hasCustomPrompt="1"/>
          </p:nvPr>
        </p:nvSpPr>
        <p:spPr>
          <a:xfrm>
            <a:off x="838200" y="612119"/>
            <a:ext cx="10515600" cy="413599"/>
          </a:xfrm>
          <a:prstGeom prst="rect">
            <a:avLst/>
          </a:prstGeom>
        </p:spPr>
        <p:txBody>
          <a:bodyPr/>
          <a:lstStyle>
            <a:lvl1pPr algn="l" defTabSz="914400" rtl="0" eaLnBrk="1" latinLnBrk="0" hangingPunct="1">
              <a:lnSpc>
                <a:spcPct val="90000"/>
              </a:lnSpc>
              <a:spcBef>
                <a:spcPct val="0"/>
              </a:spcBef>
              <a:buNone/>
              <a:defRPr lang="en-US" sz="2200" b="1" kern="1200" spc="200" baseline="0" dirty="0">
                <a:solidFill>
                  <a:schemeClr val="tx1"/>
                </a:solidFill>
                <a:latin typeface="+mn-lt"/>
                <a:ea typeface="+mj-ea"/>
                <a:cs typeface="Arial" panose="020B0604020202020204" pitchFamily="34" charset="0"/>
              </a:defRPr>
            </a:lvl1pPr>
          </a:lstStyle>
          <a:p>
            <a:r>
              <a:rPr lang="en-US"/>
              <a:t>Title</a:t>
            </a:r>
          </a:p>
        </p:txBody>
      </p:sp>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0" y="1415332"/>
            <a:ext cx="10515600" cy="4761631"/>
          </a:xfrm>
        </p:spPr>
        <p:txBody>
          <a:bodyPr/>
          <a:lstStyle>
            <a:lvl1pPr marL="0" indent="0">
              <a:buClr>
                <a:srgbClr val="455075"/>
              </a:buClr>
              <a:buFont typeface="Wingdings 3" panose="05040102010807070707" pitchFamily="18" charset="2"/>
              <a:buNone/>
              <a:defRPr sz="1100" b="0">
                <a:solidFill>
                  <a:schemeClr val="tx1"/>
                </a:solidFill>
                <a:latin typeface="+mn-lt"/>
              </a:defRPr>
            </a:lvl1pPr>
            <a:lvl2pPr marL="685800" indent="-228600">
              <a:buClr>
                <a:srgbClr val="0065A4"/>
              </a:buClr>
              <a:buSzPct val="80000"/>
              <a:buFont typeface="Wingdings 3" panose="05040102010807070707" pitchFamily="18" charset="2"/>
              <a:buChar char="u"/>
              <a:defRPr lang="en-US" sz="1100" kern="1200" dirty="0">
                <a:solidFill>
                  <a:schemeClr val="tx1"/>
                </a:solidFill>
                <a:latin typeface="+mn-lt"/>
                <a:ea typeface="+mn-ea"/>
                <a:cs typeface="Arial" panose="020B0604020202020204" pitchFamily="34" charset="0"/>
              </a:defRPr>
            </a:lvl2pPr>
            <a:lvl3pPr marL="1085850" indent="-171450">
              <a:buClr>
                <a:srgbClr val="0065A4"/>
              </a:buClr>
              <a:buSzPct val="125000"/>
              <a:buFont typeface="Arial" panose="020B0604020202020204" pitchFamily="34" charset="0"/>
              <a:buChar char="•"/>
              <a:defRPr lang="en-US" sz="1100" kern="1200" dirty="0">
                <a:solidFill>
                  <a:schemeClr val="tx1"/>
                </a:solidFill>
                <a:latin typeface="+mn-lt"/>
                <a:ea typeface="+mn-ea"/>
                <a:cs typeface="Arial" panose="020B0604020202020204" pitchFamily="34" charset="0"/>
              </a:defRPr>
            </a:lvl3pPr>
            <a:lvl4pPr marL="1485900" indent="-114300">
              <a:buClr>
                <a:srgbClr val="02578E"/>
              </a:buClr>
              <a:buSzPct val="100000"/>
              <a:buFont typeface="Symbol" panose="05050102010706020507" pitchFamily="18" charset="2"/>
              <a:buChar char=""/>
              <a:defRPr lang="en-US" sz="1100" kern="1200" dirty="0">
                <a:solidFill>
                  <a:schemeClr val="tx1"/>
                </a:solidFill>
                <a:latin typeface="+mn-lt"/>
                <a:ea typeface="+mn-ea"/>
                <a:cs typeface="Arial" panose="020B0604020202020204" pitchFamily="34" charset="0"/>
              </a:defRPr>
            </a:lvl4pPr>
            <a:lvl5pPr marL="1943100" indent="-114300">
              <a:buClr>
                <a:srgbClr val="02578E"/>
              </a:buClr>
              <a:buFont typeface="Wingdings 2" panose="05020102010507070707" pitchFamily="18" charset="2"/>
              <a:buChar char=""/>
              <a:defRPr lang="en-US" sz="11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10" name="Text Placeholder 9"/>
          <p:cNvSpPr>
            <a:spLocks noGrp="1"/>
          </p:cNvSpPr>
          <p:nvPr>
            <p:ph type="body" sz="quarter" idx="13" hasCustomPrompt="1"/>
          </p:nvPr>
        </p:nvSpPr>
        <p:spPr>
          <a:xfrm>
            <a:off x="838200" y="385763"/>
            <a:ext cx="10515600" cy="227012"/>
          </a:xfrm>
        </p:spPr>
        <p:txBody>
          <a:bodyPr/>
          <a:lstStyle>
            <a:lvl1pPr marL="0" indent="0">
              <a:buNone/>
              <a:defRPr sz="1200" b="1" cap="all" spc="200" baseline="0">
                <a:solidFill>
                  <a:schemeClr val="accent1"/>
                </a:solidFill>
              </a:defRPr>
            </a:lvl1pPr>
          </a:lstStyle>
          <a:p>
            <a:pPr lvl="0"/>
            <a:r>
              <a:rPr lang="en-US"/>
              <a:t>Title/Topic</a:t>
            </a:r>
          </a:p>
        </p:txBody>
      </p:sp>
      <p:pic>
        <p:nvPicPr>
          <p:cNvPr id="1026" name="Picture 2">
            <a:extLst>
              <a:ext uri="{FF2B5EF4-FFF2-40B4-BE49-F238E27FC236}">
                <a16:creationId xmlns:a16="http://schemas.microsoft.com/office/drawing/2014/main" id="{40E516B4-43E1-4610-8437-83246F99EF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82979" y="247381"/>
            <a:ext cx="695325"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9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73B9-59F7-4F5D-A534-D9C6C0918AF7}"/>
              </a:ext>
            </a:extLst>
          </p:cNvPr>
          <p:cNvSpPr>
            <a:spLocks noGrp="1"/>
          </p:cNvSpPr>
          <p:nvPr>
            <p:ph type="ctrTitle" hasCustomPrompt="1"/>
          </p:nvPr>
        </p:nvSpPr>
        <p:spPr>
          <a:xfrm>
            <a:off x="1524000" y="1122364"/>
            <a:ext cx="9144000" cy="436614"/>
          </a:xfrm>
          <a:prstGeom prst="rect">
            <a:avLst/>
          </a:prstGeom>
        </p:spPr>
        <p:txBody>
          <a:bodyPr anchor="b"/>
          <a:lstStyle>
            <a:lvl1pPr algn="l">
              <a:defRPr sz="1600" b="1" cap="all" spc="200" baseline="0">
                <a:solidFill>
                  <a:srgbClr val="25408F"/>
                </a:solidFill>
                <a:latin typeface="Franklin Gothic Book" panose="020B0503020102020204" pitchFamily="34" charset="0"/>
              </a:defRPr>
            </a:lvl1pPr>
          </a:lstStyle>
          <a:p>
            <a:r>
              <a:rPr lang="en-US"/>
              <a:t>Title/Topic</a:t>
            </a:r>
          </a:p>
        </p:txBody>
      </p:sp>
      <p:sp>
        <p:nvSpPr>
          <p:cNvPr id="3" name="Subtitle 2">
            <a:extLst>
              <a:ext uri="{FF2B5EF4-FFF2-40B4-BE49-F238E27FC236}">
                <a16:creationId xmlns:a16="http://schemas.microsoft.com/office/drawing/2014/main" id="{1F52D962-E7E2-4B07-B20D-262338B21810}"/>
              </a:ext>
            </a:extLst>
          </p:cNvPr>
          <p:cNvSpPr>
            <a:spLocks noGrp="1"/>
          </p:cNvSpPr>
          <p:nvPr>
            <p:ph type="subTitle" idx="1" hasCustomPrompt="1"/>
          </p:nvPr>
        </p:nvSpPr>
        <p:spPr>
          <a:xfrm>
            <a:off x="1524000" y="1663909"/>
            <a:ext cx="9144000" cy="786984"/>
          </a:xfrm>
        </p:spPr>
        <p:txBody>
          <a:bodyPr/>
          <a:lstStyle>
            <a:lvl1pPr marL="0" indent="0" algn="l">
              <a:buNone/>
              <a:defRPr sz="360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a:t>
            </a:r>
          </a:p>
        </p:txBody>
      </p:sp>
      <p:sp>
        <p:nvSpPr>
          <p:cNvPr id="5" name="Footer Placeholder 4">
            <a:extLst>
              <a:ext uri="{FF2B5EF4-FFF2-40B4-BE49-F238E27FC236}">
                <a16:creationId xmlns:a16="http://schemas.microsoft.com/office/drawing/2014/main" id="{8008589B-5B38-4207-8039-446D6620D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6EE87-1B47-4377-9ADA-1CE629373D2D}"/>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13" name="Text Placeholder 12"/>
          <p:cNvSpPr>
            <a:spLocks noGrp="1"/>
          </p:cNvSpPr>
          <p:nvPr>
            <p:ph type="body" sz="quarter" idx="14"/>
          </p:nvPr>
        </p:nvSpPr>
        <p:spPr>
          <a:xfrm>
            <a:off x="1524000" y="2713220"/>
            <a:ext cx="9144000" cy="502170"/>
          </a:xfrm>
        </p:spPr>
        <p:txBody>
          <a:bodyPr/>
          <a:lstStyle>
            <a:lvl1pPr marL="0" indent="0" algn="l">
              <a:buNone/>
              <a:defRPr sz="1400">
                <a:solidFill>
                  <a:schemeClr val="tx1">
                    <a:lumMod val="75000"/>
                    <a:lumOff val="25000"/>
                  </a:schemeClr>
                </a:solidFill>
              </a:defRPr>
            </a:lvl1pPr>
          </a:lstStyle>
          <a:p>
            <a:pPr lvl="0"/>
            <a:r>
              <a:rPr lang="en-US"/>
              <a:t>Click to edit Master text styles</a:t>
            </a:r>
          </a:p>
        </p:txBody>
      </p:sp>
      <p:pic>
        <p:nvPicPr>
          <p:cNvPr id="4" name="Picture 3" descr="A logo for a company&#10;&#10;Description automatically generated">
            <a:extLst>
              <a:ext uri="{FF2B5EF4-FFF2-40B4-BE49-F238E27FC236}">
                <a16:creationId xmlns:a16="http://schemas.microsoft.com/office/drawing/2014/main" id="{4B5F390D-039E-488E-3AA9-2800E931EF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8" t="8589" r="7361" b="9202"/>
          <a:stretch/>
        </p:blipFill>
        <p:spPr>
          <a:xfrm>
            <a:off x="10877008" y="87081"/>
            <a:ext cx="1219200" cy="1166948"/>
          </a:xfrm>
          <a:prstGeom prst="rect">
            <a:avLst/>
          </a:prstGeom>
        </p:spPr>
      </p:pic>
    </p:spTree>
    <p:extLst>
      <p:ext uri="{BB962C8B-B14F-4D97-AF65-F5344CB8AC3E}">
        <p14:creationId xmlns:p14="http://schemas.microsoft.com/office/powerpoint/2010/main" val="206044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0C53-FD47-4205-9ADD-AC7467A181D2}"/>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0" y="1415332"/>
            <a:ext cx="10515600" cy="4761631"/>
          </a:xfrm>
        </p:spPr>
        <p:txBody>
          <a:bodyPr/>
          <a:lstStyle>
            <a:lvl1pPr marL="0" indent="0">
              <a:buClr>
                <a:srgbClr val="455075"/>
              </a:buClr>
              <a:buFont typeface="Wingdings 3" panose="05040102010807070707" pitchFamily="18" charset="2"/>
              <a:buNone/>
              <a:defRPr sz="1100" b="0">
                <a:solidFill>
                  <a:schemeClr val="tx1"/>
                </a:solidFill>
                <a:latin typeface="+mn-lt"/>
              </a:defRPr>
            </a:lvl1pPr>
            <a:lvl2pPr marL="685800" indent="-228600">
              <a:buClr>
                <a:srgbClr val="0065A4"/>
              </a:buClr>
              <a:buSzPct val="80000"/>
              <a:buFont typeface="Wingdings 3" panose="05040102010807070707" pitchFamily="18" charset="2"/>
              <a:buChar char="u"/>
              <a:defRPr lang="en-US" sz="1100" kern="1200" dirty="0">
                <a:solidFill>
                  <a:schemeClr val="tx1"/>
                </a:solidFill>
                <a:latin typeface="+mn-lt"/>
                <a:ea typeface="+mn-ea"/>
                <a:cs typeface="Arial" panose="020B0604020202020204" pitchFamily="34" charset="0"/>
              </a:defRPr>
            </a:lvl2pPr>
            <a:lvl3pPr marL="1085850" indent="-171450">
              <a:buClr>
                <a:srgbClr val="0065A4"/>
              </a:buClr>
              <a:buSzPct val="125000"/>
              <a:buFont typeface="Arial" panose="020B0604020202020204" pitchFamily="34" charset="0"/>
              <a:buChar char="•"/>
              <a:defRPr lang="en-US" sz="1100" kern="1200" dirty="0">
                <a:solidFill>
                  <a:schemeClr val="tx1"/>
                </a:solidFill>
                <a:latin typeface="+mn-lt"/>
                <a:ea typeface="+mn-ea"/>
                <a:cs typeface="Arial" panose="020B0604020202020204" pitchFamily="34" charset="0"/>
              </a:defRPr>
            </a:lvl3pPr>
            <a:lvl4pPr marL="1485900" indent="-114300">
              <a:buClr>
                <a:srgbClr val="02578E"/>
              </a:buClr>
              <a:buSzPct val="100000"/>
              <a:buFont typeface="Symbol" panose="05050102010706020507" pitchFamily="18" charset="2"/>
              <a:buChar char=""/>
              <a:defRPr lang="en-US" sz="1100" kern="1200" dirty="0">
                <a:solidFill>
                  <a:schemeClr val="tx1"/>
                </a:solidFill>
                <a:latin typeface="+mn-lt"/>
                <a:ea typeface="+mn-ea"/>
                <a:cs typeface="Arial" panose="020B0604020202020204" pitchFamily="34" charset="0"/>
              </a:defRPr>
            </a:lvl4pPr>
            <a:lvl5pPr marL="1943100" indent="-114300">
              <a:buClr>
                <a:srgbClr val="02578E"/>
              </a:buClr>
              <a:buFont typeface="Wingdings 2" panose="05020102010507070707" pitchFamily="18" charset="2"/>
              <a:buChar char=""/>
              <a:defRPr lang="en-US" sz="1100" kern="1200" dirty="0">
                <a:solidFill>
                  <a:schemeClr val="tx1"/>
                </a:solidFill>
                <a:latin typeface="+mn-lt"/>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pic>
        <p:nvPicPr>
          <p:cNvPr id="7" name="Picture 6" descr="A logo for a company&#10;&#10;Description automatically generated">
            <a:extLst>
              <a:ext uri="{FF2B5EF4-FFF2-40B4-BE49-F238E27FC236}">
                <a16:creationId xmlns:a16="http://schemas.microsoft.com/office/drawing/2014/main" id="{EA63916E-0292-B085-515E-C181D56C42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8" t="8589" r="7361" b="9202"/>
          <a:stretch/>
        </p:blipFill>
        <p:spPr>
          <a:xfrm>
            <a:off x="10877008" y="87081"/>
            <a:ext cx="1219200" cy="1166948"/>
          </a:xfrm>
          <a:prstGeom prst="rect">
            <a:avLst/>
          </a:prstGeom>
        </p:spPr>
      </p:pic>
    </p:spTree>
    <p:extLst>
      <p:ext uri="{BB962C8B-B14F-4D97-AF65-F5344CB8AC3E}">
        <p14:creationId xmlns:p14="http://schemas.microsoft.com/office/powerpoint/2010/main" val="399679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ain + Call Out 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0" y="1415332"/>
            <a:ext cx="7893570" cy="4761631"/>
          </a:xfrm>
        </p:spPr>
        <p:txBody>
          <a:bodyPr/>
          <a:lstStyle>
            <a:lvl1pPr marL="231775" indent="-231775">
              <a:buClr>
                <a:srgbClr val="0065A4"/>
              </a:buClr>
              <a:buFont typeface="Wingdings 3" panose="05040102010807070707" pitchFamily="18" charset="2"/>
              <a:buChar char=""/>
              <a:defRPr>
                <a:latin typeface="+mn-lt"/>
              </a:defRPr>
            </a:lvl1pPr>
            <a:lvl2pPr marL="569913"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16" name="Content Placeholder 2">
            <a:extLst>
              <a:ext uri="{FF2B5EF4-FFF2-40B4-BE49-F238E27FC236}">
                <a16:creationId xmlns:a16="http://schemas.microsoft.com/office/drawing/2014/main" id="{C8610065-0978-4BA8-AAD5-5738B2E56B35}"/>
              </a:ext>
            </a:extLst>
          </p:cNvPr>
          <p:cNvSpPr>
            <a:spLocks noGrp="1"/>
          </p:cNvSpPr>
          <p:nvPr>
            <p:ph idx="13" hasCustomPrompt="1"/>
          </p:nvPr>
        </p:nvSpPr>
        <p:spPr>
          <a:xfrm>
            <a:off x="8904156" y="1434382"/>
            <a:ext cx="2449643" cy="4761631"/>
          </a:xfrm>
          <a:solidFill>
            <a:schemeClr val="bg1">
              <a:lumMod val="95000"/>
            </a:schemeClr>
          </a:solidFill>
        </p:spPr>
        <p:txBody>
          <a:bodyPr/>
          <a:lstStyle>
            <a:lvl1pPr marL="231775" indent="-231775">
              <a:buClr>
                <a:srgbClr val="0065A4"/>
              </a:buClr>
              <a:buFont typeface="Wingdings 3" panose="05040102010807070707" pitchFamily="18" charset="2"/>
              <a:buChar char=""/>
              <a:defRPr>
                <a:latin typeface="+mn-lt"/>
              </a:defRPr>
            </a:lvl1pPr>
            <a:lvl2pPr marL="569913"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4" name="Title 1">
            <a:extLst>
              <a:ext uri="{FF2B5EF4-FFF2-40B4-BE49-F238E27FC236}">
                <a16:creationId xmlns:a16="http://schemas.microsoft.com/office/drawing/2014/main" id="{35E71B61-E1D8-0A74-E8D7-EEA0D742F7E4}"/>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7" name="Picture 6" descr="A logo for a company&#10;&#10;Description automatically generated">
            <a:extLst>
              <a:ext uri="{FF2B5EF4-FFF2-40B4-BE49-F238E27FC236}">
                <a16:creationId xmlns:a16="http://schemas.microsoft.com/office/drawing/2014/main" id="{557BA1A7-FF54-1BF8-4CF0-3844DCD000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8" t="8589" r="7361" b="9202"/>
          <a:stretch/>
        </p:blipFill>
        <p:spPr>
          <a:xfrm>
            <a:off x="10877008" y="87081"/>
            <a:ext cx="1219200" cy="1166948"/>
          </a:xfrm>
          <a:prstGeom prst="rect">
            <a:avLst/>
          </a:prstGeom>
        </p:spPr>
      </p:pic>
    </p:spTree>
    <p:extLst>
      <p:ext uri="{BB962C8B-B14F-4D97-AF65-F5344CB8AC3E}">
        <p14:creationId xmlns:p14="http://schemas.microsoft.com/office/powerpoint/2010/main" val="199194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0" y="1415332"/>
            <a:ext cx="5029200" cy="4761631"/>
          </a:xfrm>
        </p:spPr>
        <p:txBody>
          <a:bodyPr/>
          <a:lstStyle>
            <a:lvl1pPr marL="231775" indent="-231775">
              <a:buClr>
                <a:srgbClr val="0065A4"/>
              </a:buClr>
              <a:buFont typeface="Wingdings 3" panose="05040102010807070707" pitchFamily="18" charset="2"/>
              <a:buChar char=""/>
              <a:defRPr>
                <a:latin typeface="+mn-lt"/>
              </a:defRPr>
            </a:lvl1pPr>
            <a:lvl2pPr marL="569913"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16" name="Content Placeholder 2">
            <a:extLst>
              <a:ext uri="{FF2B5EF4-FFF2-40B4-BE49-F238E27FC236}">
                <a16:creationId xmlns:a16="http://schemas.microsoft.com/office/drawing/2014/main" id="{C8610065-0978-4BA8-AAD5-5738B2E56B35}"/>
              </a:ext>
            </a:extLst>
          </p:cNvPr>
          <p:cNvSpPr>
            <a:spLocks noGrp="1"/>
          </p:cNvSpPr>
          <p:nvPr>
            <p:ph idx="13" hasCustomPrompt="1"/>
          </p:nvPr>
        </p:nvSpPr>
        <p:spPr>
          <a:xfrm>
            <a:off x="6086475" y="1434382"/>
            <a:ext cx="5029200" cy="4761631"/>
          </a:xfrm>
        </p:spPr>
        <p:txBody>
          <a:bodyPr/>
          <a:lstStyle>
            <a:lvl1pPr marL="231775" indent="-231775">
              <a:buClr>
                <a:srgbClr val="0065A4"/>
              </a:buClr>
              <a:buFont typeface="Wingdings 3" panose="05040102010807070707" pitchFamily="18" charset="2"/>
              <a:buChar char=""/>
              <a:defRPr>
                <a:latin typeface="+mn-lt"/>
              </a:defRPr>
            </a:lvl1pPr>
            <a:lvl2pPr marL="569913"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4" name="Title 1">
            <a:extLst>
              <a:ext uri="{FF2B5EF4-FFF2-40B4-BE49-F238E27FC236}">
                <a16:creationId xmlns:a16="http://schemas.microsoft.com/office/drawing/2014/main" id="{0BB0F8C2-F372-BDA4-DBBB-C152402CDA60}"/>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7" name="Picture 6" descr="A logo for a company&#10;&#10;Description automatically generated">
            <a:extLst>
              <a:ext uri="{FF2B5EF4-FFF2-40B4-BE49-F238E27FC236}">
                <a16:creationId xmlns:a16="http://schemas.microsoft.com/office/drawing/2014/main" id="{17D61A48-2663-4D5F-CA0D-471884F995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8" t="8589" r="7361" b="9202"/>
          <a:stretch/>
        </p:blipFill>
        <p:spPr>
          <a:xfrm>
            <a:off x="10877008" y="87081"/>
            <a:ext cx="1219200" cy="1166948"/>
          </a:xfrm>
          <a:prstGeom prst="rect">
            <a:avLst/>
          </a:prstGeom>
        </p:spPr>
      </p:pic>
    </p:spTree>
    <p:extLst>
      <p:ext uri="{BB962C8B-B14F-4D97-AF65-F5344CB8AC3E}">
        <p14:creationId xmlns:p14="http://schemas.microsoft.com/office/powerpoint/2010/main" val="335553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16" name="Content Placeholder 2">
            <a:extLst>
              <a:ext uri="{FF2B5EF4-FFF2-40B4-BE49-F238E27FC236}">
                <a16:creationId xmlns:a16="http://schemas.microsoft.com/office/drawing/2014/main" id="{C8610065-0978-4BA8-AAD5-5738B2E56B35}"/>
              </a:ext>
            </a:extLst>
          </p:cNvPr>
          <p:cNvSpPr>
            <a:spLocks noGrp="1"/>
          </p:cNvSpPr>
          <p:nvPr>
            <p:ph idx="13" hasCustomPrompt="1"/>
          </p:nvPr>
        </p:nvSpPr>
        <p:spPr>
          <a:xfrm>
            <a:off x="833912" y="1508480"/>
            <a:ext cx="3448987" cy="4761631"/>
          </a:xfrm>
        </p:spPr>
        <p:txBody>
          <a:bodyPr/>
          <a:lstStyle>
            <a:lvl1pPr marL="173038" indent="-173038">
              <a:buClr>
                <a:srgbClr val="0065A4"/>
              </a:buClr>
              <a:buFont typeface="Wingdings 3" panose="05040102010807070707" pitchFamily="18" charset="2"/>
              <a:buChar char=""/>
              <a:defRPr>
                <a:latin typeface="+mn-lt"/>
              </a:defRPr>
            </a:lvl1pPr>
            <a:lvl2pPr marL="396875"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8" name="Content Placeholder 2">
            <a:extLst>
              <a:ext uri="{FF2B5EF4-FFF2-40B4-BE49-F238E27FC236}">
                <a16:creationId xmlns:a16="http://schemas.microsoft.com/office/drawing/2014/main" id="{C8610065-0978-4BA8-AAD5-5738B2E56B35}"/>
              </a:ext>
            </a:extLst>
          </p:cNvPr>
          <p:cNvSpPr>
            <a:spLocks noGrp="1"/>
          </p:cNvSpPr>
          <p:nvPr>
            <p:ph idx="15" hasCustomPrompt="1"/>
          </p:nvPr>
        </p:nvSpPr>
        <p:spPr>
          <a:xfrm>
            <a:off x="7853057" y="1507241"/>
            <a:ext cx="3448987" cy="4761631"/>
          </a:xfrm>
        </p:spPr>
        <p:txBody>
          <a:bodyPr/>
          <a:lstStyle>
            <a:lvl1pPr marL="173038" indent="-173038">
              <a:buClr>
                <a:srgbClr val="0065A4"/>
              </a:buClr>
              <a:buFont typeface="Wingdings 3" panose="05040102010807070707" pitchFamily="18" charset="2"/>
              <a:buChar char=""/>
              <a:defRPr>
                <a:latin typeface="+mn-lt"/>
              </a:defRPr>
            </a:lvl1pPr>
            <a:lvl2pPr marL="396875" indent="-2238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0" name="Content Placeholder 2">
            <a:extLst>
              <a:ext uri="{FF2B5EF4-FFF2-40B4-BE49-F238E27FC236}">
                <a16:creationId xmlns:a16="http://schemas.microsoft.com/office/drawing/2014/main" id="{C8610065-0978-4BA8-AAD5-5738B2E56B35}"/>
              </a:ext>
            </a:extLst>
          </p:cNvPr>
          <p:cNvSpPr>
            <a:spLocks noGrp="1"/>
          </p:cNvSpPr>
          <p:nvPr>
            <p:ph idx="16" hasCustomPrompt="1"/>
          </p:nvPr>
        </p:nvSpPr>
        <p:spPr>
          <a:xfrm>
            <a:off x="4343484" y="1507241"/>
            <a:ext cx="3448987" cy="4761631"/>
          </a:xfrm>
        </p:spPr>
        <p:txBody>
          <a:bodyPr/>
          <a:lstStyle>
            <a:lvl1pPr marL="173038" indent="-173038">
              <a:buClr>
                <a:srgbClr val="0065A4"/>
              </a:buClr>
              <a:buFont typeface="Wingdings 3" panose="05040102010807070707" pitchFamily="18" charset="2"/>
              <a:buChar char=""/>
              <a:defRPr>
                <a:latin typeface="+mn-lt"/>
              </a:defRPr>
            </a:lvl1pPr>
            <a:lvl2pPr marL="396875" indent="-228600">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3" name="Title 1">
            <a:extLst>
              <a:ext uri="{FF2B5EF4-FFF2-40B4-BE49-F238E27FC236}">
                <a16:creationId xmlns:a16="http://schemas.microsoft.com/office/drawing/2014/main" id="{A1EE10E2-13F7-A19C-0BF8-EFC6A726EC16}"/>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4" name="Picture 3" descr="A logo for a company&#10;&#10;Description automatically generated">
            <a:extLst>
              <a:ext uri="{FF2B5EF4-FFF2-40B4-BE49-F238E27FC236}">
                <a16:creationId xmlns:a16="http://schemas.microsoft.com/office/drawing/2014/main" id="{2AD75E4C-FD40-AD26-82A0-FF403E5E7C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8" t="8589" r="7361" b="9202"/>
          <a:stretch/>
        </p:blipFill>
        <p:spPr>
          <a:xfrm>
            <a:off x="10877008" y="87081"/>
            <a:ext cx="1219200" cy="1166948"/>
          </a:xfrm>
          <a:prstGeom prst="rect">
            <a:avLst/>
          </a:prstGeom>
        </p:spPr>
      </p:pic>
    </p:spTree>
    <p:extLst>
      <p:ext uri="{BB962C8B-B14F-4D97-AF65-F5344CB8AC3E}">
        <p14:creationId xmlns:p14="http://schemas.microsoft.com/office/powerpoint/2010/main" val="198046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sign Sand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1" y="1407837"/>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10" name="Content Placeholder 2">
            <a:extLst>
              <a:ext uri="{FF2B5EF4-FFF2-40B4-BE49-F238E27FC236}">
                <a16:creationId xmlns:a16="http://schemas.microsoft.com/office/drawing/2014/main" id="{B7157BEB-5195-42A5-B47E-E74DF622C876}"/>
              </a:ext>
            </a:extLst>
          </p:cNvPr>
          <p:cNvSpPr>
            <a:spLocks noGrp="1"/>
          </p:cNvSpPr>
          <p:nvPr>
            <p:ph idx="15" hasCustomPrompt="1"/>
          </p:nvPr>
        </p:nvSpPr>
        <p:spPr>
          <a:xfrm>
            <a:off x="2981256" y="142057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B7157BEB-5195-42A5-B47E-E74DF622C876}"/>
              </a:ext>
            </a:extLst>
          </p:cNvPr>
          <p:cNvSpPr>
            <a:spLocks noGrp="1"/>
          </p:cNvSpPr>
          <p:nvPr>
            <p:ph idx="16" hasCustomPrompt="1"/>
          </p:nvPr>
        </p:nvSpPr>
        <p:spPr>
          <a:xfrm>
            <a:off x="5049176" y="1425005"/>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B7157BEB-5195-42A5-B47E-E74DF622C876}"/>
              </a:ext>
            </a:extLst>
          </p:cNvPr>
          <p:cNvSpPr>
            <a:spLocks noGrp="1"/>
          </p:cNvSpPr>
          <p:nvPr>
            <p:ph idx="17" hasCustomPrompt="1"/>
          </p:nvPr>
        </p:nvSpPr>
        <p:spPr>
          <a:xfrm>
            <a:off x="7178706" y="142057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3" name="Content Placeholder 2">
            <a:extLst>
              <a:ext uri="{FF2B5EF4-FFF2-40B4-BE49-F238E27FC236}">
                <a16:creationId xmlns:a16="http://schemas.microsoft.com/office/drawing/2014/main" id="{B7157BEB-5195-42A5-B47E-E74DF622C876}"/>
              </a:ext>
            </a:extLst>
          </p:cNvPr>
          <p:cNvSpPr>
            <a:spLocks noGrp="1"/>
          </p:cNvSpPr>
          <p:nvPr>
            <p:ph idx="18" hasCustomPrompt="1"/>
          </p:nvPr>
        </p:nvSpPr>
        <p:spPr>
          <a:xfrm>
            <a:off x="9246626" y="144276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B7157BEB-5195-42A5-B47E-E74DF622C876}"/>
              </a:ext>
            </a:extLst>
          </p:cNvPr>
          <p:cNvSpPr>
            <a:spLocks noGrp="1"/>
          </p:cNvSpPr>
          <p:nvPr>
            <p:ph idx="19" hasCustomPrompt="1"/>
          </p:nvPr>
        </p:nvSpPr>
        <p:spPr>
          <a:xfrm>
            <a:off x="838201" y="185021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B7157BEB-5195-42A5-B47E-E74DF622C876}"/>
              </a:ext>
            </a:extLst>
          </p:cNvPr>
          <p:cNvSpPr>
            <a:spLocks noGrp="1"/>
          </p:cNvSpPr>
          <p:nvPr>
            <p:ph idx="20" hasCustomPrompt="1"/>
          </p:nvPr>
        </p:nvSpPr>
        <p:spPr>
          <a:xfrm>
            <a:off x="2981256" y="1847995"/>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B7157BEB-5195-42A5-B47E-E74DF622C876}"/>
              </a:ext>
            </a:extLst>
          </p:cNvPr>
          <p:cNvSpPr>
            <a:spLocks noGrp="1"/>
          </p:cNvSpPr>
          <p:nvPr>
            <p:ph idx="21" hasCustomPrompt="1"/>
          </p:nvPr>
        </p:nvSpPr>
        <p:spPr>
          <a:xfrm>
            <a:off x="5049176" y="184799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B7157BEB-5195-42A5-B47E-E74DF622C876}"/>
              </a:ext>
            </a:extLst>
          </p:cNvPr>
          <p:cNvSpPr>
            <a:spLocks noGrp="1"/>
          </p:cNvSpPr>
          <p:nvPr>
            <p:ph idx="22" hasCustomPrompt="1"/>
          </p:nvPr>
        </p:nvSpPr>
        <p:spPr>
          <a:xfrm>
            <a:off x="7178706" y="184799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B7157BEB-5195-42A5-B47E-E74DF622C876}"/>
              </a:ext>
            </a:extLst>
          </p:cNvPr>
          <p:cNvSpPr>
            <a:spLocks noGrp="1"/>
          </p:cNvSpPr>
          <p:nvPr>
            <p:ph idx="23" hasCustomPrompt="1"/>
          </p:nvPr>
        </p:nvSpPr>
        <p:spPr>
          <a:xfrm>
            <a:off x="9246626" y="184004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3" name="Content Placeholder 2">
            <a:extLst>
              <a:ext uri="{FF2B5EF4-FFF2-40B4-BE49-F238E27FC236}">
                <a16:creationId xmlns:a16="http://schemas.microsoft.com/office/drawing/2014/main" id="{B7157BEB-5195-42A5-B47E-E74DF622C876}"/>
              </a:ext>
            </a:extLst>
          </p:cNvPr>
          <p:cNvSpPr>
            <a:spLocks noGrp="1"/>
          </p:cNvSpPr>
          <p:nvPr>
            <p:ph idx="24" hasCustomPrompt="1"/>
          </p:nvPr>
        </p:nvSpPr>
        <p:spPr>
          <a:xfrm>
            <a:off x="838200" y="2303774"/>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4" name="Content Placeholder 2">
            <a:extLst>
              <a:ext uri="{FF2B5EF4-FFF2-40B4-BE49-F238E27FC236}">
                <a16:creationId xmlns:a16="http://schemas.microsoft.com/office/drawing/2014/main" id="{B7157BEB-5195-42A5-B47E-E74DF622C876}"/>
              </a:ext>
            </a:extLst>
          </p:cNvPr>
          <p:cNvSpPr>
            <a:spLocks noGrp="1"/>
          </p:cNvSpPr>
          <p:nvPr>
            <p:ph idx="25" hasCustomPrompt="1"/>
          </p:nvPr>
        </p:nvSpPr>
        <p:spPr>
          <a:xfrm>
            <a:off x="2981255" y="231651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5" name="Content Placeholder 2">
            <a:extLst>
              <a:ext uri="{FF2B5EF4-FFF2-40B4-BE49-F238E27FC236}">
                <a16:creationId xmlns:a16="http://schemas.microsoft.com/office/drawing/2014/main" id="{B7157BEB-5195-42A5-B47E-E74DF622C876}"/>
              </a:ext>
            </a:extLst>
          </p:cNvPr>
          <p:cNvSpPr>
            <a:spLocks noGrp="1"/>
          </p:cNvSpPr>
          <p:nvPr>
            <p:ph idx="26" hasCustomPrompt="1"/>
          </p:nvPr>
        </p:nvSpPr>
        <p:spPr>
          <a:xfrm>
            <a:off x="5049175" y="2320942"/>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6" name="Content Placeholder 2">
            <a:extLst>
              <a:ext uri="{FF2B5EF4-FFF2-40B4-BE49-F238E27FC236}">
                <a16:creationId xmlns:a16="http://schemas.microsoft.com/office/drawing/2014/main" id="{B7157BEB-5195-42A5-B47E-E74DF622C876}"/>
              </a:ext>
            </a:extLst>
          </p:cNvPr>
          <p:cNvSpPr>
            <a:spLocks noGrp="1"/>
          </p:cNvSpPr>
          <p:nvPr>
            <p:ph idx="27" hasCustomPrompt="1"/>
          </p:nvPr>
        </p:nvSpPr>
        <p:spPr>
          <a:xfrm>
            <a:off x="7178705" y="231651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7" name="Content Placeholder 2">
            <a:extLst>
              <a:ext uri="{FF2B5EF4-FFF2-40B4-BE49-F238E27FC236}">
                <a16:creationId xmlns:a16="http://schemas.microsoft.com/office/drawing/2014/main" id="{B7157BEB-5195-42A5-B47E-E74DF622C876}"/>
              </a:ext>
            </a:extLst>
          </p:cNvPr>
          <p:cNvSpPr>
            <a:spLocks noGrp="1"/>
          </p:cNvSpPr>
          <p:nvPr>
            <p:ph idx="28" hasCustomPrompt="1"/>
          </p:nvPr>
        </p:nvSpPr>
        <p:spPr>
          <a:xfrm>
            <a:off x="9246625" y="2338705"/>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8" name="Content Placeholder 2">
            <a:extLst>
              <a:ext uri="{FF2B5EF4-FFF2-40B4-BE49-F238E27FC236}">
                <a16:creationId xmlns:a16="http://schemas.microsoft.com/office/drawing/2014/main" id="{B7157BEB-5195-42A5-B47E-E74DF622C876}"/>
              </a:ext>
            </a:extLst>
          </p:cNvPr>
          <p:cNvSpPr>
            <a:spLocks noGrp="1"/>
          </p:cNvSpPr>
          <p:nvPr>
            <p:ph idx="29" hasCustomPrompt="1"/>
          </p:nvPr>
        </p:nvSpPr>
        <p:spPr>
          <a:xfrm>
            <a:off x="838200" y="274615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29" name="Content Placeholder 2">
            <a:extLst>
              <a:ext uri="{FF2B5EF4-FFF2-40B4-BE49-F238E27FC236}">
                <a16:creationId xmlns:a16="http://schemas.microsoft.com/office/drawing/2014/main" id="{B7157BEB-5195-42A5-B47E-E74DF622C876}"/>
              </a:ext>
            </a:extLst>
          </p:cNvPr>
          <p:cNvSpPr>
            <a:spLocks noGrp="1"/>
          </p:cNvSpPr>
          <p:nvPr>
            <p:ph idx="30" hasCustomPrompt="1"/>
          </p:nvPr>
        </p:nvSpPr>
        <p:spPr>
          <a:xfrm>
            <a:off x="2981255" y="2743932"/>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0" name="Content Placeholder 2">
            <a:extLst>
              <a:ext uri="{FF2B5EF4-FFF2-40B4-BE49-F238E27FC236}">
                <a16:creationId xmlns:a16="http://schemas.microsoft.com/office/drawing/2014/main" id="{B7157BEB-5195-42A5-B47E-E74DF622C876}"/>
              </a:ext>
            </a:extLst>
          </p:cNvPr>
          <p:cNvSpPr>
            <a:spLocks noGrp="1"/>
          </p:cNvSpPr>
          <p:nvPr>
            <p:ph idx="31" hasCustomPrompt="1"/>
          </p:nvPr>
        </p:nvSpPr>
        <p:spPr>
          <a:xfrm>
            <a:off x="5049175" y="274393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1" name="Content Placeholder 2">
            <a:extLst>
              <a:ext uri="{FF2B5EF4-FFF2-40B4-BE49-F238E27FC236}">
                <a16:creationId xmlns:a16="http://schemas.microsoft.com/office/drawing/2014/main" id="{B7157BEB-5195-42A5-B47E-E74DF622C876}"/>
              </a:ext>
            </a:extLst>
          </p:cNvPr>
          <p:cNvSpPr>
            <a:spLocks noGrp="1"/>
          </p:cNvSpPr>
          <p:nvPr>
            <p:ph idx="32" hasCustomPrompt="1"/>
          </p:nvPr>
        </p:nvSpPr>
        <p:spPr>
          <a:xfrm>
            <a:off x="7178705" y="274393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2" name="Content Placeholder 2">
            <a:extLst>
              <a:ext uri="{FF2B5EF4-FFF2-40B4-BE49-F238E27FC236}">
                <a16:creationId xmlns:a16="http://schemas.microsoft.com/office/drawing/2014/main" id="{B7157BEB-5195-42A5-B47E-E74DF622C876}"/>
              </a:ext>
            </a:extLst>
          </p:cNvPr>
          <p:cNvSpPr>
            <a:spLocks noGrp="1"/>
          </p:cNvSpPr>
          <p:nvPr>
            <p:ph idx="33" hasCustomPrompt="1"/>
          </p:nvPr>
        </p:nvSpPr>
        <p:spPr>
          <a:xfrm>
            <a:off x="9246625" y="273598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3" name="Content Placeholder 2">
            <a:extLst>
              <a:ext uri="{FF2B5EF4-FFF2-40B4-BE49-F238E27FC236}">
                <a16:creationId xmlns:a16="http://schemas.microsoft.com/office/drawing/2014/main" id="{B7157BEB-5195-42A5-B47E-E74DF622C876}"/>
              </a:ext>
            </a:extLst>
          </p:cNvPr>
          <p:cNvSpPr>
            <a:spLocks noGrp="1"/>
          </p:cNvSpPr>
          <p:nvPr>
            <p:ph idx="34" hasCustomPrompt="1"/>
          </p:nvPr>
        </p:nvSpPr>
        <p:spPr>
          <a:xfrm>
            <a:off x="838200" y="3245881"/>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4" name="Content Placeholder 2">
            <a:extLst>
              <a:ext uri="{FF2B5EF4-FFF2-40B4-BE49-F238E27FC236}">
                <a16:creationId xmlns:a16="http://schemas.microsoft.com/office/drawing/2014/main" id="{B7157BEB-5195-42A5-B47E-E74DF622C876}"/>
              </a:ext>
            </a:extLst>
          </p:cNvPr>
          <p:cNvSpPr>
            <a:spLocks noGrp="1"/>
          </p:cNvSpPr>
          <p:nvPr>
            <p:ph idx="35" hasCustomPrompt="1"/>
          </p:nvPr>
        </p:nvSpPr>
        <p:spPr>
          <a:xfrm>
            <a:off x="2981255" y="325861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5" name="Content Placeholder 2">
            <a:extLst>
              <a:ext uri="{FF2B5EF4-FFF2-40B4-BE49-F238E27FC236}">
                <a16:creationId xmlns:a16="http://schemas.microsoft.com/office/drawing/2014/main" id="{B7157BEB-5195-42A5-B47E-E74DF622C876}"/>
              </a:ext>
            </a:extLst>
          </p:cNvPr>
          <p:cNvSpPr>
            <a:spLocks noGrp="1"/>
          </p:cNvSpPr>
          <p:nvPr>
            <p:ph idx="36" hasCustomPrompt="1"/>
          </p:nvPr>
        </p:nvSpPr>
        <p:spPr>
          <a:xfrm>
            <a:off x="5049175" y="326304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6" name="Content Placeholder 2">
            <a:extLst>
              <a:ext uri="{FF2B5EF4-FFF2-40B4-BE49-F238E27FC236}">
                <a16:creationId xmlns:a16="http://schemas.microsoft.com/office/drawing/2014/main" id="{B7157BEB-5195-42A5-B47E-E74DF622C876}"/>
              </a:ext>
            </a:extLst>
          </p:cNvPr>
          <p:cNvSpPr>
            <a:spLocks noGrp="1"/>
          </p:cNvSpPr>
          <p:nvPr>
            <p:ph idx="37" hasCustomPrompt="1"/>
          </p:nvPr>
        </p:nvSpPr>
        <p:spPr>
          <a:xfrm>
            <a:off x="7178705" y="325861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7" name="Content Placeholder 2">
            <a:extLst>
              <a:ext uri="{FF2B5EF4-FFF2-40B4-BE49-F238E27FC236}">
                <a16:creationId xmlns:a16="http://schemas.microsoft.com/office/drawing/2014/main" id="{B7157BEB-5195-42A5-B47E-E74DF622C876}"/>
              </a:ext>
            </a:extLst>
          </p:cNvPr>
          <p:cNvSpPr>
            <a:spLocks noGrp="1"/>
          </p:cNvSpPr>
          <p:nvPr>
            <p:ph idx="38" hasCustomPrompt="1"/>
          </p:nvPr>
        </p:nvSpPr>
        <p:spPr>
          <a:xfrm>
            <a:off x="9246625" y="3280812"/>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B7157BEB-5195-42A5-B47E-E74DF622C876}"/>
              </a:ext>
            </a:extLst>
          </p:cNvPr>
          <p:cNvSpPr>
            <a:spLocks noGrp="1"/>
          </p:cNvSpPr>
          <p:nvPr>
            <p:ph idx="39" hasCustomPrompt="1"/>
          </p:nvPr>
        </p:nvSpPr>
        <p:spPr>
          <a:xfrm>
            <a:off x="838200" y="368825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39" name="Content Placeholder 2">
            <a:extLst>
              <a:ext uri="{FF2B5EF4-FFF2-40B4-BE49-F238E27FC236}">
                <a16:creationId xmlns:a16="http://schemas.microsoft.com/office/drawing/2014/main" id="{B7157BEB-5195-42A5-B47E-E74DF622C876}"/>
              </a:ext>
            </a:extLst>
          </p:cNvPr>
          <p:cNvSpPr>
            <a:spLocks noGrp="1"/>
          </p:cNvSpPr>
          <p:nvPr>
            <p:ph idx="40" hasCustomPrompt="1"/>
          </p:nvPr>
        </p:nvSpPr>
        <p:spPr>
          <a:xfrm>
            <a:off x="2981255" y="368603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0" name="Content Placeholder 2">
            <a:extLst>
              <a:ext uri="{FF2B5EF4-FFF2-40B4-BE49-F238E27FC236}">
                <a16:creationId xmlns:a16="http://schemas.microsoft.com/office/drawing/2014/main" id="{B7157BEB-5195-42A5-B47E-E74DF622C876}"/>
              </a:ext>
            </a:extLst>
          </p:cNvPr>
          <p:cNvSpPr>
            <a:spLocks noGrp="1"/>
          </p:cNvSpPr>
          <p:nvPr>
            <p:ph idx="41" hasCustomPrompt="1"/>
          </p:nvPr>
        </p:nvSpPr>
        <p:spPr>
          <a:xfrm>
            <a:off x="5049175" y="368603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1" name="Content Placeholder 2">
            <a:extLst>
              <a:ext uri="{FF2B5EF4-FFF2-40B4-BE49-F238E27FC236}">
                <a16:creationId xmlns:a16="http://schemas.microsoft.com/office/drawing/2014/main" id="{B7157BEB-5195-42A5-B47E-E74DF622C876}"/>
              </a:ext>
            </a:extLst>
          </p:cNvPr>
          <p:cNvSpPr>
            <a:spLocks noGrp="1"/>
          </p:cNvSpPr>
          <p:nvPr>
            <p:ph idx="42" hasCustomPrompt="1"/>
          </p:nvPr>
        </p:nvSpPr>
        <p:spPr>
          <a:xfrm>
            <a:off x="7178705" y="368603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2" name="Content Placeholder 2">
            <a:extLst>
              <a:ext uri="{FF2B5EF4-FFF2-40B4-BE49-F238E27FC236}">
                <a16:creationId xmlns:a16="http://schemas.microsoft.com/office/drawing/2014/main" id="{B7157BEB-5195-42A5-B47E-E74DF622C876}"/>
              </a:ext>
            </a:extLst>
          </p:cNvPr>
          <p:cNvSpPr>
            <a:spLocks noGrp="1"/>
          </p:cNvSpPr>
          <p:nvPr>
            <p:ph idx="43" hasCustomPrompt="1"/>
          </p:nvPr>
        </p:nvSpPr>
        <p:spPr>
          <a:xfrm>
            <a:off x="9246625" y="3678088"/>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3" name="Content Placeholder 2">
            <a:extLst>
              <a:ext uri="{FF2B5EF4-FFF2-40B4-BE49-F238E27FC236}">
                <a16:creationId xmlns:a16="http://schemas.microsoft.com/office/drawing/2014/main" id="{B7157BEB-5195-42A5-B47E-E74DF622C876}"/>
              </a:ext>
            </a:extLst>
          </p:cNvPr>
          <p:cNvSpPr>
            <a:spLocks noGrp="1"/>
          </p:cNvSpPr>
          <p:nvPr>
            <p:ph idx="44" hasCustomPrompt="1"/>
          </p:nvPr>
        </p:nvSpPr>
        <p:spPr>
          <a:xfrm>
            <a:off x="838200" y="4161242"/>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4" name="Content Placeholder 2">
            <a:extLst>
              <a:ext uri="{FF2B5EF4-FFF2-40B4-BE49-F238E27FC236}">
                <a16:creationId xmlns:a16="http://schemas.microsoft.com/office/drawing/2014/main" id="{B7157BEB-5195-42A5-B47E-E74DF622C876}"/>
              </a:ext>
            </a:extLst>
          </p:cNvPr>
          <p:cNvSpPr>
            <a:spLocks noGrp="1"/>
          </p:cNvSpPr>
          <p:nvPr>
            <p:ph idx="45" hasCustomPrompt="1"/>
          </p:nvPr>
        </p:nvSpPr>
        <p:spPr>
          <a:xfrm>
            <a:off x="2981255" y="417397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5" name="Content Placeholder 2">
            <a:extLst>
              <a:ext uri="{FF2B5EF4-FFF2-40B4-BE49-F238E27FC236}">
                <a16:creationId xmlns:a16="http://schemas.microsoft.com/office/drawing/2014/main" id="{B7157BEB-5195-42A5-B47E-E74DF622C876}"/>
              </a:ext>
            </a:extLst>
          </p:cNvPr>
          <p:cNvSpPr>
            <a:spLocks noGrp="1"/>
          </p:cNvSpPr>
          <p:nvPr>
            <p:ph idx="46" hasCustomPrompt="1"/>
          </p:nvPr>
        </p:nvSpPr>
        <p:spPr>
          <a:xfrm>
            <a:off x="5049175" y="4178410"/>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6" name="Content Placeholder 2">
            <a:extLst>
              <a:ext uri="{FF2B5EF4-FFF2-40B4-BE49-F238E27FC236}">
                <a16:creationId xmlns:a16="http://schemas.microsoft.com/office/drawing/2014/main" id="{B7157BEB-5195-42A5-B47E-E74DF622C876}"/>
              </a:ext>
            </a:extLst>
          </p:cNvPr>
          <p:cNvSpPr>
            <a:spLocks noGrp="1"/>
          </p:cNvSpPr>
          <p:nvPr>
            <p:ph idx="47" hasCustomPrompt="1"/>
          </p:nvPr>
        </p:nvSpPr>
        <p:spPr>
          <a:xfrm>
            <a:off x="7178705" y="417397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7" name="Content Placeholder 2">
            <a:extLst>
              <a:ext uri="{FF2B5EF4-FFF2-40B4-BE49-F238E27FC236}">
                <a16:creationId xmlns:a16="http://schemas.microsoft.com/office/drawing/2014/main" id="{B7157BEB-5195-42A5-B47E-E74DF622C876}"/>
              </a:ext>
            </a:extLst>
          </p:cNvPr>
          <p:cNvSpPr>
            <a:spLocks noGrp="1"/>
          </p:cNvSpPr>
          <p:nvPr>
            <p:ph idx="48" hasCustomPrompt="1"/>
          </p:nvPr>
        </p:nvSpPr>
        <p:spPr>
          <a:xfrm>
            <a:off x="9246625" y="4196173"/>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8" name="Content Placeholder 2">
            <a:extLst>
              <a:ext uri="{FF2B5EF4-FFF2-40B4-BE49-F238E27FC236}">
                <a16:creationId xmlns:a16="http://schemas.microsoft.com/office/drawing/2014/main" id="{B7157BEB-5195-42A5-B47E-E74DF622C876}"/>
              </a:ext>
            </a:extLst>
          </p:cNvPr>
          <p:cNvSpPr>
            <a:spLocks noGrp="1"/>
          </p:cNvSpPr>
          <p:nvPr>
            <p:ph idx="49" hasCustomPrompt="1"/>
          </p:nvPr>
        </p:nvSpPr>
        <p:spPr>
          <a:xfrm>
            <a:off x="838200" y="460361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9" name="Content Placeholder 2">
            <a:extLst>
              <a:ext uri="{FF2B5EF4-FFF2-40B4-BE49-F238E27FC236}">
                <a16:creationId xmlns:a16="http://schemas.microsoft.com/office/drawing/2014/main" id="{B7157BEB-5195-42A5-B47E-E74DF622C876}"/>
              </a:ext>
            </a:extLst>
          </p:cNvPr>
          <p:cNvSpPr>
            <a:spLocks noGrp="1"/>
          </p:cNvSpPr>
          <p:nvPr>
            <p:ph idx="50" hasCustomPrompt="1"/>
          </p:nvPr>
        </p:nvSpPr>
        <p:spPr>
          <a:xfrm>
            <a:off x="2981255" y="4601400"/>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0" name="Content Placeholder 2">
            <a:extLst>
              <a:ext uri="{FF2B5EF4-FFF2-40B4-BE49-F238E27FC236}">
                <a16:creationId xmlns:a16="http://schemas.microsoft.com/office/drawing/2014/main" id="{B7157BEB-5195-42A5-B47E-E74DF622C876}"/>
              </a:ext>
            </a:extLst>
          </p:cNvPr>
          <p:cNvSpPr>
            <a:spLocks noGrp="1"/>
          </p:cNvSpPr>
          <p:nvPr>
            <p:ph idx="51" hasCustomPrompt="1"/>
          </p:nvPr>
        </p:nvSpPr>
        <p:spPr>
          <a:xfrm>
            <a:off x="5049175" y="460139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1" name="Content Placeholder 2">
            <a:extLst>
              <a:ext uri="{FF2B5EF4-FFF2-40B4-BE49-F238E27FC236}">
                <a16:creationId xmlns:a16="http://schemas.microsoft.com/office/drawing/2014/main" id="{B7157BEB-5195-42A5-B47E-E74DF622C876}"/>
              </a:ext>
            </a:extLst>
          </p:cNvPr>
          <p:cNvSpPr>
            <a:spLocks noGrp="1"/>
          </p:cNvSpPr>
          <p:nvPr>
            <p:ph idx="52" hasCustomPrompt="1"/>
          </p:nvPr>
        </p:nvSpPr>
        <p:spPr>
          <a:xfrm>
            <a:off x="7178705" y="460139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2" name="Content Placeholder 2">
            <a:extLst>
              <a:ext uri="{FF2B5EF4-FFF2-40B4-BE49-F238E27FC236}">
                <a16:creationId xmlns:a16="http://schemas.microsoft.com/office/drawing/2014/main" id="{B7157BEB-5195-42A5-B47E-E74DF622C876}"/>
              </a:ext>
            </a:extLst>
          </p:cNvPr>
          <p:cNvSpPr>
            <a:spLocks noGrp="1"/>
          </p:cNvSpPr>
          <p:nvPr>
            <p:ph idx="53" hasCustomPrompt="1"/>
          </p:nvPr>
        </p:nvSpPr>
        <p:spPr>
          <a:xfrm>
            <a:off x="9246625" y="459344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3" name="Content Placeholder 2">
            <a:extLst>
              <a:ext uri="{FF2B5EF4-FFF2-40B4-BE49-F238E27FC236}">
                <a16:creationId xmlns:a16="http://schemas.microsoft.com/office/drawing/2014/main" id="{B7157BEB-5195-42A5-B47E-E74DF622C876}"/>
              </a:ext>
            </a:extLst>
          </p:cNvPr>
          <p:cNvSpPr>
            <a:spLocks noGrp="1"/>
          </p:cNvSpPr>
          <p:nvPr>
            <p:ph idx="54" hasCustomPrompt="1"/>
          </p:nvPr>
        </p:nvSpPr>
        <p:spPr>
          <a:xfrm>
            <a:off x="838200" y="5046112"/>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4" name="Content Placeholder 2">
            <a:extLst>
              <a:ext uri="{FF2B5EF4-FFF2-40B4-BE49-F238E27FC236}">
                <a16:creationId xmlns:a16="http://schemas.microsoft.com/office/drawing/2014/main" id="{B7157BEB-5195-42A5-B47E-E74DF622C876}"/>
              </a:ext>
            </a:extLst>
          </p:cNvPr>
          <p:cNvSpPr>
            <a:spLocks noGrp="1"/>
          </p:cNvSpPr>
          <p:nvPr>
            <p:ph idx="55" hasCustomPrompt="1"/>
          </p:nvPr>
        </p:nvSpPr>
        <p:spPr>
          <a:xfrm>
            <a:off x="2981255" y="505884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5" name="Content Placeholder 2">
            <a:extLst>
              <a:ext uri="{FF2B5EF4-FFF2-40B4-BE49-F238E27FC236}">
                <a16:creationId xmlns:a16="http://schemas.microsoft.com/office/drawing/2014/main" id="{B7157BEB-5195-42A5-B47E-E74DF622C876}"/>
              </a:ext>
            </a:extLst>
          </p:cNvPr>
          <p:cNvSpPr>
            <a:spLocks noGrp="1"/>
          </p:cNvSpPr>
          <p:nvPr>
            <p:ph idx="56" hasCustomPrompt="1"/>
          </p:nvPr>
        </p:nvSpPr>
        <p:spPr>
          <a:xfrm>
            <a:off x="5049175" y="5063280"/>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6" name="Content Placeholder 2">
            <a:extLst>
              <a:ext uri="{FF2B5EF4-FFF2-40B4-BE49-F238E27FC236}">
                <a16:creationId xmlns:a16="http://schemas.microsoft.com/office/drawing/2014/main" id="{B7157BEB-5195-42A5-B47E-E74DF622C876}"/>
              </a:ext>
            </a:extLst>
          </p:cNvPr>
          <p:cNvSpPr>
            <a:spLocks noGrp="1"/>
          </p:cNvSpPr>
          <p:nvPr>
            <p:ph idx="57" hasCustomPrompt="1"/>
          </p:nvPr>
        </p:nvSpPr>
        <p:spPr>
          <a:xfrm>
            <a:off x="7178705" y="505884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7" name="Content Placeholder 2">
            <a:extLst>
              <a:ext uri="{FF2B5EF4-FFF2-40B4-BE49-F238E27FC236}">
                <a16:creationId xmlns:a16="http://schemas.microsoft.com/office/drawing/2014/main" id="{B7157BEB-5195-42A5-B47E-E74DF622C876}"/>
              </a:ext>
            </a:extLst>
          </p:cNvPr>
          <p:cNvSpPr>
            <a:spLocks noGrp="1"/>
          </p:cNvSpPr>
          <p:nvPr>
            <p:ph idx="58" hasCustomPrompt="1"/>
          </p:nvPr>
        </p:nvSpPr>
        <p:spPr>
          <a:xfrm>
            <a:off x="9246625" y="5081043"/>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8" name="Content Placeholder 2">
            <a:extLst>
              <a:ext uri="{FF2B5EF4-FFF2-40B4-BE49-F238E27FC236}">
                <a16:creationId xmlns:a16="http://schemas.microsoft.com/office/drawing/2014/main" id="{B7157BEB-5195-42A5-B47E-E74DF622C876}"/>
              </a:ext>
            </a:extLst>
          </p:cNvPr>
          <p:cNvSpPr>
            <a:spLocks noGrp="1"/>
          </p:cNvSpPr>
          <p:nvPr>
            <p:ph idx="59" hasCustomPrompt="1"/>
          </p:nvPr>
        </p:nvSpPr>
        <p:spPr>
          <a:xfrm>
            <a:off x="838200" y="548848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59" name="Content Placeholder 2">
            <a:extLst>
              <a:ext uri="{FF2B5EF4-FFF2-40B4-BE49-F238E27FC236}">
                <a16:creationId xmlns:a16="http://schemas.microsoft.com/office/drawing/2014/main" id="{B7157BEB-5195-42A5-B47E-E74DF622C876}"/>
              </a:ext>
            </a:extLst>
          </p:cNvPr>
          <p:cNvSpPr>
            <a:spLocks noGrp="1"/>
          </p:cNvSpPr>
          <p:nvPr>
            <p:ph idx="60" hasCustomPrompt="1"/>
          </p:nvPr>
        </p:nvSpPr>
        <p:spPr>
          <a:xfrm>
            <a:off x="2981255" y="5486270"/>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60" name="Content Placeholder 2">
            <a:extLst>
              <a:ext uri="{FF2B5EF4-FFF2-40B4-BE49-F238E27FC236}">
                <a16:creationId xmlns:a16="http://schemas.microsoft.com/office/drawing/2014/main" id="{B7157BEB-5195-42A5-B47E-E74DF622C876}"/>
              </a:ext>
            </a:extLst>
          </p:cNvPr>
          <p:cNvSpPr>
            <a:spLocks noGrp="1"/>
          </p:cNvSpPr>
          <p:nvPr>
            <p:ph idx="61" hasCustomPrompt="1"/>
          </p:nvPr>
        </p:nvSpPr>
        <p:spPr>
          <a:xfrm>
            <a:off x="5049175" y="548626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61" name="Content Placeholder 2">
            <a:extLst>
              <a:ext uri="{FF2B5EF4-FFF2-40B4-BE49-F238E27FC236}">
                <a16:creationId xmlns:a16="http://schemas.microsoft.com/office/drawing/2014/main" id="{B7157BEB-5195-42A5-B47E-E74DF622C876}"/>
              </a:ext>
            </a:extLst>
          </p:cNvPr>
          <p:cNvSpPr>
            <a:spLocks noGrp="1"/>
          </p:cNvSpPr>
          <p:nvPr>
            <p:ph idx="62" hasCustomPrompt="1"/>
          </p:nvPr>
        </p:nvSpPr>
        <p:spPr>
          <a:xfrm>
            <a:off x="7178705" y="548626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62" name="Content Placeholder 2">
            <a:extLst>
              <a:ext uri="{FF2B5EF4-FFF2-40B4-BE49-F238E27FC236}">
                <a16:creationId xmlns:a16="http://schemas.microsoft.com/office/drawing/2014/main" id="{B7157BEB-5195-42A5-B47E-E74DF622C876}"/>
              </a:ext>
            </a:extLst>
          </p:cNvPr>
          <p:cNvSpPr>
            <a:spLocks noGrp="1"/>
          </p:cNvSpPr>
          <p:nvPr>
            <p:ph idx="63" hasCustomPrompt="1"/>
          </p:nvPr>
        </p:nvSpPr>
        <p:spPr>
          <a:xfrm>
            <a:off x="9246625" y="5478319"/>
            <a:ext cx="1949388" cy="314431"/>
          </a:xfrm>
        </p:spPr>
        <p:txBody>
          <a:bodyPr/>
          <a:lstStyle>
            <a:lvl1pPr marL="0" indent="0">
              <a:buClr>
                <a:srgbClr val="02578E"/>
              </a:buClr>
              <a:buFont typeface="Wingdings 3" panose="05040102010807070707" pitchFamily="18" charset="2"/>
              <a:buNone/>
              <a:defRPr>
                <a:latin typeface="+mn-lt"/>
              </a:defRPr>
            </a:lvl1pPr>
            <a:lvl2pPr marL="685800" indent="-228600">
              <a:buClr>
                <a:srgbClr val="02578E"/>
              </a:buClr>
              <a:buFont typeface="Wingdings 3" panose="05040102010807070707" pitchFamily="18" charset="2"/>
              <a:buChar char="&quot;"/>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p:txBody>
      </p:sp>
      <p:sp>
        <p:nvSpPr>
          <p:cNvPr id="4" name="Title 1">
            <a:extLst>
              <a:ext uri="{FF2B5EF4-FFF2-40B4-BE49-F238E27FC236}">
                <a16:creationId xmlns:a16="http://schemas.microsoft.com/office/drawing/2014/main" id="{344B9EFD-7983-488F-FDBA-A0EB7AFD9325}"/>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7" name="Picture 6" descr="A logo for a company&#10;&#10;Description automatically generated">
            <a:extLst>
              <a:ext uri="{FF2B5EF4-FFF2-40B4-BE49-F238E27FC236}">
                <a16:creationId xmlns:a16="http://schemas.microsoft.com/office/drawing/2014/main" id="{C5D906CF-C486-331E-19F1-9E7D96313A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8" t="8589" r="7361" b="9202"/>
          <a:stretch/>
        </p:blipFill>
        <p:spPr>
          <a:xfrm>
            <a:off x="10877008" y="87081"/>
            <a:ext cx="1219200" cy="1166948"/>
          </a:xfrm>
          <a:prstGeom prst="rect">
            <a:avLst/>
          </a:prstGeom>
        </p:spPr>
      </p:pic>
    </p:spTree>
    <p:extLst>
      <p:ext uri="{BB962C8B-B14F-4D97-AF65-F5344CB8AC3E}">
        <p14:creationId xmlns:p14="http://schemas.microsoft.com/office/powerpoint/2010/main" val="411593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BLUE_Title and Content - 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0" y="1628775"/>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37" name="Content Placeholder 2">
            <a:extLst>
              <a:ext uri="{FF2B5EF4-FFF2-40B4-BE49-F238E27FC236}">
                <a16:creationId xmlns:a16="http://schemas.microsoft.com/office/drawing/2014/main" id="{043822BC-CAF8-4BD2-ACC2-532660E4FBE7}"/>
              </a:ext>
            </a:extLst>
          </p:cNvPr>
          <p:cNvSpPr>
            <a:spLocks noGrp="1"/>
          </p:cNvSpPr>
          <p:nvPr>
            <p:ph idx="16" hasCustomPrompt="1"/>
          </p:nvPr>
        </p:nvSpPr>
        <p:spPr>
          <a:xfrm>
            <a:off x="838200" y="2263057"/>
            <a:ext cx="2533650" cy="2537543"/>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4" name="Content Placeholder 2">
            <a:extLst>
              <a:ext uri="{FF2B5EF4-FFF2-40B4-BE49-F238E27FC236}">
                <a16:creationId xmlns:a16="http://schemas.microsoft.com/office/drawing/2014/main" id="{B7157BEB-5195-42A5-B47E-E74DF622C876}"/>
              </a:ext>
            </a:extLst>
          </p:cNvPr>
          <p:cNvSpPr>
            <a:spLocks noGrp="1"/>
          </p:cNvSpPr>
          <p:nvPr>
            <p:ph idx="21" hasCustomPrompt="1"/>
          </p:nvPr>
        </p:nvSpPr>
        <p:spPr>
          <a:xfrm>
            <a:off x="3471472" y="1628775"/>
            <a:ext cx="2533650" cy="561975"/>
          </a:xfrm>
          <a:solidFill>
            <a:schemeClr val="accent1"/>
          </a:solidFill>
        </p:spPr>
        <p:txBody>
          <a:bodyPr vert="horz" lIns="91440" tIns="45720" rIns="91440" bIns="45720" rtlCol="0" anchor="ctr" anchorCtr="1">
            <a:noAutofit/>
          </a:bodyPr>
          <a:lstStyle>
            <a:lvl1pPr>
              <a:defRPr lang="en-US" sz="1600" b="1" dirty="0">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15" name="Content Placeholder 2">
            <a:extLst>
              <a:ext uri="{FF2B5EF4-FFF2-40B4-BE49-F238E27FC236}">
                <a16:creationId xmlns:a16="http://schemas.microsoft.com/office/drawing/2014/main" id="{043822BC-CAF8-4BD2-ACC2-532660E4FBE7}"/>
              </a:ext>
            </a:extLst>
          </p:cNvPr>
          <p:cNvSpPr>
            <a:spLocks noGrp="1"/>
          </p:cNvSpPr>
          <p:nvPr>
            <p:ph idx="22" hasCustomPrompt="1"/>
          </p:nvPr>
        </p:nvSpPr>
        <p:spPr>
          <a:xfrm>
            <a:off x="3471472" y="2263057"/>
            <a:ext cx="2533650" cy="2537543"/>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9" name="Content Placeholder 2">
            <a:extLst>
              <a:ext uri="{FF2B5EF4-FFF2-40B4-BE49-F238E27FC236}">
                <a16:creationId xmlns:a16="http://schemas.microsoft.com/office/drawing/2014/main" id="{B7157BEB-5195-42A5-B47E-E74DF622C876}"/>
              </a:ext>
            </a:extLst>
          </p:cNvPr>
          <p:cNvSpPr>
            <a:spLocks noGrp="1"/>
          </p:cNvSpPr>
          <p:nvPr>
            <p:ph idx="23" hasCustomPrompt="1"/>
          </p:nvPr>
        </p:nvSpPr>
        <p:spPr>
          <a:xfrm>
            <a:off x="6104744" y="1628775"/>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1" name="Content Placeholder 2">
            <a:extLst>
              <a:ext uri="{FF2B5EF4-FFF2-40B4-BE49-F238E27FC236}">
                <a16:creationId xmlns:a16="http://schemas.microsoft.com/office/drawing/2014/main" id="{043822BC-CAF8-4BD2-ACC2-532660E4FBE7}"/>
              </a:ext>
            </a:extLst>
          </p:cNvPr>
          <p:cNvSpPr>
            <a:spLocks noGrp="1"/>
          </p:cNvSpPr>
          <p:nvPr>
            <p:ph idx="24" hasCustomPrompt="1"/>
          </p:nvPr>
        </p:nvSpPr>
        <p:spPr>
          <a:xfrm>
            <a:off x="6104744" y="2263057"/>
            <a:ext cx="2533650" cy="2537543"/>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22" name="Content Placeholder 2">
            <a:extLst>
              <a:ext uri="{FF2B5EF4-FFF2-40B4-BE49-F238E27FC236}">
                <a16:creationId xmlns:a16="http://schemas.microsoft.com/office/drawing/2014/main" id="{B7157BEB-5195-42A5-B47E-E74DF622C876}"/>
              </a:ext>
            </a:extLst>
          </p:cNvPr>
          <p:cNvSpPr>
            <a:spLocks noGrp="1"/>
          </p:cNvSpPr>
          <p:nvPr>
            <p:ph idx="25" hasCustomPrompt="1"/>
          </p:nvPr>
        </p:nvSpPr>
        <p:spPr>
          <a:xfrm>
            <a:off x="8738016" y="1628775"/>
            <a:ext cx="2533650" cy="561975"/>
          </a:xfrm>
          <a:solidFill>
            <a:schemeClr val="accent1"/>
          </a:solidFill>
        </p:spPr>
        <p:txBody>
          <a:bodyPr vert="horz" lIns="91440" tIns="45720" rIns="91440" bIns="45720" rtlCol="0" anchor="ctr" anchorCtr="1">
            <a:noAutofit/>
          </a:bodyPr>
          <a:lstStyle>
            <a:lvl1pPr>
              <a:defRPr lang="en-US" sz="1600" b="1" dirty="0">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3" name="Content Placeholder 2">
            <a:extLst>
              <a:ext uri="{FF2B5EF4-FFF2-40B4-BE49-F238E27FC236}">
                <a16:creationId xmlns:a16="http://schemas.microsoft.com/office/drawing/2014/main" id="{043822BC-CAF8-4BD2-ACC2-532660E4FBE7}"/>
              </a:ext>
            </a:extLst>
          </p:cNvPr>
          <p:cNvSpPr>
            <a:spLocks noGrp="1"/>
          </p:cNvSpPr>
          <p:nvPr>
            <p:ph idx="26" hasCustomPrompt="1"/>
          </p:nvPr>
        </p:nvSpPr>
        <p:spPr>
          <a:xfrm>
            <a:off x="8738016" y="2263057"/>
            <a:ext cx="2533650" cy="2537543"/>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4" name="Title 1">
            <a:extLst>
              <a:ext uri="{FF2B5EF4-FFF2-40B4-BE49-F238E27FC236}">
                <a16:creationId xmlns:a16="http://schemas.microsoft.com/office/drawing/2014/main" id="{73887B3C-91DF-1C93-0627-B40FC9E8AE93}"/>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7" name="Picture 6" descr="A logo for a company&#10;&#10;Description automatically generated">
            <a:extLst>
              <a:ext uri="{FF2B5EF4-FFF2-40B4-BE49-F238E27FC236}">
                <a16:creationId xmlns:a16="http://schemas.microsoft.com/office/drawing/2014/main" id="{5FD19652-F6F8-ACF0-0F89-DEEE32DDD5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8" t="8589" r="7361" b="9202"/>
          <a:stretch/>
        </p:blipFill>
        <p:spPr>
          <a:xfrm>
            <a:off x="10877008" y="87081"/>
            <a:ext cx="1219200" cy="1166948"/>
          </a:xfrm>
          <a:prstGeom prst="rect">
            <a:avLst/>
          </a:prstGeom>
        </p:spPr>
      </p:pic>
    </p:spTree>
    <p:extLst>
      <p:ext uri="{BB962C8B-B14F-4D97-AF65-F5344CB8AC3E}">
        <p14:creationId xmlns:p14="http://schemas.microsoft.com/office/powerpoint/2010/main" val="338930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BLUE_Title and Content - 8">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7BEB-5195-42A5-B47E-E74DF622C876}"/>
              </a:ext>
            </a:extLst>
          </p:cNvPr>
          <p:cNvSpPr>
            <a:spLocks noGrp="1"/>
          </p:cNvSpPr>
          <p:nvPr>
            <p:ph idx="1" hasCustomPrompt="1"/>
          </p:nvPr>
        </p:nvSpPr>
        <p:spPr>
          <a:xfrm>
            <a:off x="838200" y="1396761"/>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5" name="Footer Placeholder 4">
            <a:extLst>
              <a:ext uri="{FF2B5EF4-FFF2-40B4-BE49-F238E27FC236}">
                <a16:creationId xmlns:a16="http://schemas.microsoft.com/office/drawing/2014/main" id="{81FF26C1-43BA-44D2-9E2E-DFF0015B1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0738D-907E-416E-8EEE-286931D5FF7C}"/>
              </a:ext>
            </a:extLst>
          </p:cNvPr>
          <p:cNvSpPr>
            <a:spLocks noGrp="1"/>
          </p:cNvSpPr>
          <p:nvPr>
            <p:ph type="sldNum" sz="quarter" idx="12"/>
          </p:nvPr>
        </p:nvSpPr>
        <p:spPr/>
        <p:txBody>
          <a:bodyPr/>
          <a:lstStyle/>
          <a:p>
            <a:fld id="{95A6481C-D029-4050-9C1F-F41A090E7BA6}" type="slidenum">
              <a:rPr lang="en-US" smtClean="0"/>
              <a:t>‹#›</a:t>
            </a:fld>
            <a:endParaRPr lang="en-US"/>
          </a:p>
        </p:txBody>
      </p:sp>
      <p:sp>
        <p:nvSpPr>
          <p:cNvPr id="37" name="Content Placeholder 2">
            <a:extLst>
              <a:ext uri="{FF2B5EF4-FFF2-40B4-BE49-F238E27FC236}">
                <a16:creationId xmlns:a16="http://schemas.microsoft.com/office/drawing/2014/main" id="{043822BC-CAF8-4BD2-ACC2-532660E4FBE7}"/>
              </a:ext>
            </a:extLst>
          </p:cNvPr>
          <p:cNvSpPr>
            <a:spLocks noGrp="1"/>
          </p:cNvSpPr>
          <p:nvPr>
            <p:ph idx="16" hasCustomPrompt="1"/>
          </p:nvPr>
        </p:nvSpPr>
        <p:spPr>
          <a:xfrm>
            <a:off x="838200" y="2031043"/>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4" name="Content Placeholder 2">
            <a:extLst>
              <a:ext uri="{FF2B5EF4-FFF2-40B4-BE49-F238E27FC236}">
                <a16:creationId xmlns:a16="http://schemas.microsoft.com/office/drawing/2014/main" id="{B7157BEB-5195-42A5-B47E-E74DF622C876}"/>
              </a:ext>
            </a:extLst>
          </p:cNvPr>
          <p:cNvSpPr>
            <a:spLocks noGrp="1"/>
          </p:cNvSpPr>
          <p:nvPr>
            <p:ph idx="21" hasCustomPrompt="1"/>
          </p:nvPr>
        </p:nvSpPr>
        <p:spPr>
          <a:xfrm>
            <a:off x="3471472" y="1396761"/>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15" name="Content Placeholder 2">
            <a:extLst>
              <a:ext uri="{FF2B5EF4-FFF2-40B4-BE49-F238E27FC236}">
                <a16:creationId xmlns:a16="http://schemas.microsoft.com/office/drawing/2014/main" id="{043822BC-CAF8-4BD2-ACC2-532660E4FBE7}"/>
              </a:ext>
            </a:extLst>
          </p:cNvPr>
          <p:cNvSpPr>
            <a:spLocks noGrp="1"/>
          </p:cNvSpPr>
          <p:nvPr>
            <p:ph idx="22" hasCustomPrompt="1"/>
          </p:nvPr>
        </p:nvSpPr>
        <p:spPr>
          <a:xfrm>
            <a:off x="3471472" y="2031043"/>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9" name="Content Placeholder 2">
            <a:extLst>
              <a:ext uri="{FF2B5EF4-FFF2-40B4-BE49-F238E27FC236}">
                <a16:creationId xmlns:a16="http://schemas.microsoft.com/office/drawing/2014/main" id="{B7157BEB-5195-42A5-B47E-E74DF622C876}"/>
              </a:ext>
            </a:extLst>
          </p:cNvPr>
          <p:cNvSpPr>
            <a:spLocks noGrp="1"/>
          </p:cNvSpPr>
          <p:nvPr>
            <p:ph idx="23" hasCustomPrompt="1"/>
          </p:nvPr>
        </p:nvSpPr>
        <p:spPr>
          <a:xfrm>
            <a:off x="6104744" y="1396761"/>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1" name="Content Placeholder 2">
            <a:extLst>
              <a:ext uri="{FF2B5EF4-FFF2-40B4-BE49-F238E27FC236}">
                <a16:creationId xmlns:a16="http://schemas.microsoft.com/office/drawing/2014/main" id="{043822BC-CAF8-4BD2-ACC2-532660E4FBE7}"/>
              </a:ext>
            </a:extLst>
          </p:cNvPr>
          <p:cNvSpPr>
            <a:spLocks noGrp="1"/>
          </p:cNvSpPr>
          <p:nvPr>
            <p:ph idx="24" hasCustomPrompt="1"/>
          </p:nvPr>
        </p:nvSpPr>
        <p:spPr>
          <a:xfrm>
            <a:off x="6104744" y="2031043"/>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22" name="Content Placeholder 2">
            <a:extLst>
              <a:ext uri="{FF2B5EF4-FFF2-40B4-BE49-F238E27FC236}">
                <a16:creationId xmlns:a16="http://schemas.microsoft.com/office/drawing/2014/main" id="{B7157BEB-5195-42A5-B47E-E74DF622C876}"/>
              </a:ext>
            </a:extLst>
          </p:cNvPr>
          <p:cNvSpPr>
            <a:spLocks noGrp="1"/>
          </p:cNvSpPr>
          <p:nvPr>
            <p:ph idx="25" hasCustomPrompt="1"/>
          </p:nvPr>
        </p:nvSpPr>
        <p:spPr>
          <a:xfrm>
            <a:off x="8738016" y="1396761"/>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3" name="Content Placeholder 2">
            <a:extLst>
              <a:ext uri="{FF2B5EF4-FFF2-40B4-BE49-F238E27FC236}">
                <a16:creationId xmlns:a16="http://schemas.microsoft.com/office/drawing/2014/main" id="{043822BC-CAF8-4BD2-ACC2-532660E4FBE7}"/>
              </a:ext>
            </a:extLst>
          </p:cNvPr>
          <p:cNvSpPr>
            <a:spLocks noGrp="1"/>
          </p:cNvSpPr>
          <p:nvPr>
            <p:ph idx="26" hasCustomPrompt="1"/>
          </p:nvPr>
        </p:nvSpPr>
        <p:spPr>
          <a:xfrm>
            <a:off x="8738016" y="2031043"/>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16" name="Content Placeholder 2">
            <a:extLst>
              <a:ext uri="{FF2B5EF4-FFF2-40B4-BE49-F238E27FC236}">
                <a16:creationId xmlns:a16="http://schemas.microsoft.com/office/drawing/2014/main" id="{B7157BEB-5195-42A5-B47E-E74DF622C876}"/>
              </a:ext>
            </a:extLst>
          </p:cNvPr>
          <p:cNvSpPr>
            <a:spLocks noGrp="1"/>
          </p:cNvSpPr>
          <p:nvPr>
            <p:ph idx="27" hasCustomPrompt="1"/>
          </p:nvPr>
        </p:nvSpPr>
        <p:spPr>
          <a:xfrm>
            <a:off x="838200" y="3933432"/>
            <a:ext cx="2533650" cy="561975"/>
          </a:xfrm>
          <a:solidFill>
            <a:schemeClr val="accent1"/>
          </a:solidFill>
        </p:spPr>
        <p:txBody>
          <a:bodyPr vert="horz" lIns="91440" tIns="45720" rIns="91440" bIns="45720" rtlCol="0" anchor="ctr" anchorCtr="1">
            <a:noAutofit/>
          </a:bodyPr>
          <a:lstStyle>
            <a:lvl1pPr>
              <a:defRPr lang="en-US" sz="1600" b="1" dirty="0">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18" name="Content Placeholder 2">
            <a:extLst>
              <a:ext uri="{FF2B5EF4-FFF2-40B4-BE49-F238E27FC236}">
                <a16:creationId xmlns:a16="http://schemas.microsoft.com/office/drawing/2014/main" id="{043822BC-CAF8-4BD2-ACC2-532660E4FBE7}"/>
              </a:ext>
            </a:extLst>
          </p:cNvPr>
          <p:cNvSpPr>
            <a:spLocks noGrp="1"/>
          </p:cNvSpPr>
          <p:nvPr>
            <p:ph idx="28" hasCustomPrompt="1"/>
          </p:nvPr>
        </p:nvSpPr>
        <p:spPr>
          <a:xfrm>
            <a:off x="838200" y="4567714"/>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20" name="Content Placeholder 2">
            <a:extLst>
              <a:ext uri="{FF2B5EF4-FFF2-40B4-BE49-F238E27FC236}">
                <a16:creationId xmlns:a16="http://schemas.microsoft.com/office/drawing/2014/main" id="{B7157BEB-5195-42A5-B47E-E74DF622C876}"/>
              </a:ext>
            </a:extLst>
          </p:cNvPr>
          <p:cNvSpPr>
            <a:spLocks noGrp="1"/>
          </p:cNvSpPr>
          <p:nvPr>
            <p:ph idx="29" hasCustomPrompt="1"/>
          </p:nvPr>
        </p:nvSpPr>
        <p:spPr>
          <a:xfrm>
            <a:off x="3471472" y="3933432"/>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4" name="Content Placeholder 2">
            <a:extLst>
              <a:ext uri="{FF2B5EF4-FFF2-40B4-BE49-F238E27FC236}">
                <a16:creationId xmlns:a16="http://schemas.microsoft.com/office/drawing/2014/main" id="{043822BC-CAF8-4BD2-ACC2-532660E4FBE7}"/>
              </a:ext>
            </a:extLst>
          </p:cNvPr>
          <p:cNvSpPr>
            <a:spLocks noGrp="1"/>
          </p:cNvSpPr>
          <p:nvPr>
            <p:ph idx="30" hasCustomPrompt="1"/>
          </p:nvPr>
        </p:nvSpPr>
        <p:spPr>
          <a:xfrm>
            <a:off x="3471472" y="4567714"/>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B7157BEB-5195-42A5-B47E-E74DF622C876}"/>
              </a:ext>
            </a:extLst>
          </p:cNvPr>
          <p:cNvSpPr>
            <a:spLocks noGrp="1"/>
          </p:cNvSpPr>
          <p:nvPr>
            <p:ph idx="31" hasCustomPrompt="1"/>
          </p:nvPr>
        </p:nvSpPr>
        <p:spPr>
          <a:xfrm>
            <a:off x="6104744" y="3933432"/>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6" name="Content Placeholder 2">
            <a:extLst>
              <a:ext uri="{FF2B5EF4-FFF2-40B4-BE49-F238E27FC236}">
                <a16:creationId xmlns:a16="http://schemas.microsoft.com/office/drawing/2014/main" id="{043822BC-CAF8-4BD2-ACC2-532660E4FBE7}"/>
              </a:ext>
            </a:extLst>
          </p:cNvPr>
          <p:cNvSpPr>
            <a:spLocks noGrp="1"/>
          </p:cNvSpPr>
          <p:nvPr>
            <p:ph idx="32" hasCustomPrompt="1"/>
          </p:nvPr>
        </p:nvSpPr>
        <p:spPr>
          <a:xfrm>
            <a:off x="6104744" y="4567714"/>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27" name="Content Placeholder 2">
            <a:extLst>
              <a:ext uri="{FF2B5EF4-FFF2-40B4-BE49-F238E27FC236}">
                <a16:creationId xmlns:a16="http://schemas.microsoft.com/office/drawing/2014/main" id="{B7157BEB-5195-42A5-B47E-E74DF622C876}"/>
              </a:ext>
            </a:extLst>
          </p:cNvPr>
          <p:cNvSpPr>
            <a:spLocks noGrp="1"/>
          </p:cNvSpPr>
          <p:nvPr>
            <p:ph idx="33" hasCustomPrompt="1"/>
          </p:nvPr>
        </p:nvSpPr>
        <p:spPr>
          <a:xfrm>
            <a:off x="8738016" y="3933432"/>
            <a:ext cx="2533650" cy="561975"/>
          </a:xfrm>
          <a:solidFill>
            <a:schemeClr val="accent1"/>
          </a:solidFill>
        </p:spPr>
        <p:txBody>
          <a:bodyPr vert="horz" lIns="91440" tIns="45720" rIns="91440" bIns="45720" rtlCol="0" anchor="ctr" anchorCtr="1">
            <a:noAutofit/>
          </a:bodyPr>
          <a:lstStyle>
            <a:lvl1pPr>
              <a:defRPr lang="en-US" sz="1600" b="1">
                <a:solidFill>
                  <a:schemeClr val="bg1"/>
                </a:solidFill>
              </a:defRPr>
            </a:lvl1pPr>
          </a:lstStyle>
          <a:p>
            <a:pPr marL="0" lvl="0" indent="0" algn="ctr">
              <a:buClr>
                <a:srgbClr val="02578E"/>
              </a:buClr>
              <a:buFont typeface="Wingdings 3" panose="05040102010807070707" pitchFamily="18" charset="2"/>
              <a:buNone/>
            </a:pPr>
            <a:r>
              <a:rPr lang="en-US"/>
              <a:t>CLICK TO EDIT MASTER TEXT </a:t>
            </a:r>
          </a:p>
        </p:txBody>
      </p:sp>
      <p:sp>
        <p:nvSpPr>
          <p:cNvPr id="28" name="Content Placeholder 2">
            <a:extLst>
              <a:ext uri="{FF2B5EF4-FFF2-40B4-BE49-F238E27FC236}">
                <a16:creationId xmlns:a16="http://schemas.microsoft.com/office/drawing/2014/main" id="{043822BC-CAF8-4BD2-ACC2-532660E4FBE7}"/>
              </a:ext>
            </a:extLst>
          </p:cNvPr>
          <p:cNvSpPr>
            <a:spLocks noGrp="1"/>
          </p:cNvSpPr>
          <p:nvPr>
            <p:ph idx="34" hasCustomPrompt="1"/>
          </p:nvPr>
        </p:nvSpPr>
        <p:spPr>
          <a:xfrm>
            <a:off x="8738016" y="4567714"/>
            <a:ext cx="2533650" cy="1735737"/>
          </a:xfrm>
        </p:spPr>
        <p:txBody>
          <a:bodyPr/>
          <a:lstStyle>
            <a:lvl1pPr marL="173038" indent="-173038">
              <a:buClr>
                <a:srgbClr val="0065A4"/>
              </a:buClr>
              <a:buFont typeface="Wingdings 3" panose="05040102010807070707" pitchFamily="18" charset="2"/>
              <a:buChar char=""/>
              <a:defRPr>
                <a:latin typeface="+mn-lt"/>
              </a:defRPr>
            </a:lvl1pPr>
            <a:lvl2pPr marL="396875" indent="-173038">
              <a:buClr>
                <a:srgbClr val="0065A4"/>
              </a:buClr>
              <a:buFont typeface="Arial" panose="020B0604020202020204" pitchFamily="34" charset="0"/>
              <a:buChar char="•"/>
              <a:defRPr>
                <a:latin typeface="+mn-lt"/>
              </a:defRPr>
            </a:lvl2pPr>
            <a:lvl3pPr marL="1085850" indent="-171450">
              <a:buClr>
                <a:srgbClr val="02578E"/>
              </a:buClr>
              <a:buSzPct val="125000"/>
              <a:buFont typeface="Wingdings 3" panose="05040102010807070707" pitchFamily="18" charset="2"/>
              <a:buChar char="9"/>
              <a:defRPr>
                <a:latin typeface="+mn-lt"/>
              </a:defRPr>
            </a:lvl3pPr>
            <a:lvl4pPr marL="1485900" indent="-114300">
              <a:buClr>
                <a:srgbClr val="02578E"/>
              </a:buClr>
              <a:buSzPct val="100000"/>
              <a:buFont typeface="Wingdings 2" panose="05020102010507070707" pitchFamily="18" charset="2"/>
              <a:buChar char=""/>
              <a:defRPr>
                <a:latin typeface="+mn-lt"/>
              </a:defRPr>
            </a:lvl4pPr>
            <a:lvl5pPr marL="1943100" indent="-114300">
              <a:buClr>
                <a:srgbClr val="02578E"/>
              </a:buClr>
              <a:buFont typeface="Wingdings 2" panose="05020102010507070707" pitchFamily="18" charset="2"/>
              <a:buChar char=""/>
              <a:defRPr>
                <a:latin typeface="+mn-lt"/>
              </a:defRPr>
            </a:lvl5pPr>
          </a:lstStyle>
          <a:p>
            <a:pPr lvl="0"/>
            <a:r>
              <a:rPr lang="en-US"/>
              <a:t>Click to edit Master text styles</a:t>
            </a:r>
          </a:p>
          <a:p>
            <a:pPr lvl="1"/>
            <a:r>
              <a:rPr lang="en-US"/>
              <a:t>Second level</a:t>
            </a:r>
          </a:p>
        </p:txBody>
      </p:sp>
      <p:sp>
        <p:nvSpPr>
          <p:cNvPr id="4" name="Title 1">
            <a:extLst>
              <a:ext uri="{FF2B5EF4-FFF2-40B4-BE49-F238E27FC236}">
                <a16:creationId xmlns:a16="http://schemas.microsoft.com/office/drawing/2014/main" id="{DA2D1902-3718-A252-D0D0-0494D837BB5B}"/>
              </a:ext>
            </a:extLst>
          </p:cNvPr>
          <p:cNvSpPr>
            <a:spLocks noGrp="1"/>
          </p:cNvSpPr>
          <p:nvPr>
            <p:ph type="title" hasCustomPrompt="1"/>
          </p:nvPr>
        </p:nvSpPr>
        <p:spPr>
          <a:xfrm>
            <a:off x="838200" y="275659"/>
            <a:ext cx="10515600" cy="568518"/>
          </a:xfrm>
          <a:prstGeom prst="rect">
            <a:avLst/>
          </a:prstGeom>
        </p:spPr>
        <p:txBody>
          <a:bodyPr/>
          <a:lstStyle>
            <a:lvl1pPr algn="l" defTabSz="914400" rtl="0" eaLnBrk="1" latinLnBrk="0" hangingPunct="1">
              <a:lnSpc>
                <a:spcPct val="90000"/>
              </a:lnSpc>
              <a:spcBef>
                <a:spcPct val="0"/>
              </a:spcBef>
              <a:buNone/>
              <a:defRPr lang="en-US" sz="2500" b="1" kern="1200" spc="200" baseline="0" dirty="0">
                <a:solidFill>
                  <a:srgbClr val="25408F"/>
                </a:solidFill>
                <a:latin typeface="+mn-lt"/>
                <a:ea typeface="+mj-ea"/>
                <a:cs typeface="Arial" panose="020B0604020202020204" pitchFamily="34" charset="0"/>
              </a:defRPr>
            </a:lvl1pPr>
          </a:lstStyle>
          <a:p>
            <a:r>
              <a:rPr lang="en-US"/>
              <a:t>Title</a:t>
            </a:r>
          </a:p>
        </p:txBody>
      </p:sp>
      <p:pic>
        <p:nvPicPr>
          <p:cNvPr id="7" name="Picture 6" descr="A logo for a company&#10;&#10;Description automatically generated">
            <a:extLst>
              <a:ext uri="{FF2B5EF4-FFF2-40B4-BE49-F238E27FC236}">
                <a16:creationId xmlns:a16="http://schemas.microsoft.com/office/drawing/2014/main" id="{ED61A0A4-04D2-E507-FBE2-5AEA03C52E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8" t="8589" r="7361" b="9202"/>
          <a:stretch/>
        </p:blipFill>
        <p:spPr>
          <a:xfrm>
            <a:off x="10877008" y="87081"/>
            <a:ext cx="1219200" cy="1166948"/>
          </a:xfrm>
          <a:prstGeom prst="rect">
            <a:avLst/>
          </a:prstGeom>
        </p:spPr>
      </p:pic>
    </p:spTree>
    <p:extLst>
      <p:ext uri="{BB962C8B-B14F-4D97-AF65-F5344CB8AC3E}">
        <p14:creationId xmlns:p14="http://schemas.microsoft.com/office/powerpoint/2010/main" val="197493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9939" y="6723370"/>
            <a:ext cx="12207240" cy="132247"/>
          </a:xfrm>
          <a:prstGeom prst="rect">
            <a:avLst/>
          </a:prstGeom>
          <a:solidFill>
            <a:srgbClr val="25408F"/>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b" anchorCtr="0"/>
          <a:lstStyle/>
          <a:p>
            <a:pPr marL="9883775" marR="0" lvl="0" indent="0" algn="l" defTabSz="914400" rtl="0" eaLnBrk="1" fontAlgn="auto" latinLnBrk="0" hangingPunct="1">
              <a:lnSpc>
                <a:spcPct val="100000"/>
              </a:lnSpc>
              <a:spcBef>
                <a:spcPts val="0"/>
              </a:spcBef>
              <a:spcAft>
                <a:spcPts val="0"/>
              </a:spcAft>
              <a:buClrTx/>
              <a:buSzTx/>
              <a:buFontTx/>
              <a:buNone/>
              <a:tabLst/>
              <a:defRPr/>
            </a:pPr>
            <a:endParaRPr lang="en-US" sz="800" b="1" spc="200">
              <a:solidFill>
                <a:schemeClr val="bg1"/>
              </a:solidFill>
            </a:endParaRPr>
          </a:p>
        </p:txBody>
      </p:sp>
      <p:sp>
        <p:nvSpPr>
          <p:cNvPr id="3" name="Text Placeholder 2">
            <a:extLst>
              <a:ext uri="{FF2B5EF4-FFF2-40B4-BE49-F238E27FC236}">
                <a16:creationId xmlns:a16="http://schemas.microsoft.com/office/drawing/2014/main" id="{6EBD1FC9-9E15-482E-B7E6-26F45DEA221F}"/>
              </a:ext>
            </a:extLst>
          </p:cNvPr>
          <p:cNvSpPr>
            <a:spLocks noGrp="1"/>
          </p:cNvSpPr>
          <p:nvPr>
            <p:ph type="body" idx="1"/>
          </p:nvPr>
        </p:nvSpPr>
        <p:spPr>
          <a:xfrm>
            <a:off x="838200" y="1415332"/>
            <a:ext cx="10515600" cy="476163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1F77618-DBE7-469A-972D-B04832438ED4}"/>
              </a:ext>
            </a:extLst>
          </p:cNvPr>
          <p:cNvSpPr>
            <a:spLocks noGrp="1"/>
          </p:cNvSpPr>
          <p:nvPr>
            <p:ph type="ftr" sz="quarter" idx="3"/>
          </p:nvPr>
        </p:nvSpPr>
        <p:spPr>
          <a:xfrm>
            <a:off x="828136" y="6303451"/>
            <a:ext cx="7325264"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DF3DD640-CAE2-4083-A58F-B6D02918298D}"/>
              </a:ext>
            </a:extLst>
          </p:cNvPr>
          <p:cNvSpPr>
            <a:spLocks noGrp="1"/>
          </p:cNvSpPr>
          <p:nvPr>
            <p:ph type="sldNum" sz="quarter" idx="4"/>
          </p:nvPr>
        </p:nvSpPr>
        <p:spPr>
          <a:xfrm>
            <a:off x="8610600" y="6303451"/>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95A6481C-D029-4050-9C1F-F41A090E7BA6}" type="slidenum">
              <a:rPr lang="en-US" smtClean="0"/>
              <a:pPr/>
              <a:t>‹#›</a:t>
            </a:fld>
            <a:endParaRPr lang="en-US"/>
          </a:p>
        </p:txBody>
      </p:sp>
    </p:spTree>
    <p:extLst>
      <p:ext uri="{BB962C8B-B14F-4D97-AF65-F5344CB8AC3E}">
        <p14:creationId xmlns:p14="http://schemas.microsoft.com/office/powerpoint/2010/main" val="2850787393"/>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68" r:id="rId3"/>
    <p:sldLayoutId id="2147483673" r:id="rId4"/>
    <p:sldLayoutId id="2147483669" r:id="rId5"/>
    <p:sldLayoutId id="2147483672" r:id="rId6"/>
    <p:sldLayoutId id="2147483671" r:id="rId7"/>
    <p:sldLayoutId id="2147483674" r:id="rId8"/>
    <p:sldLayoutId id="2147483675" r:id="rId9"/>
    <p:sldLayoutId id="2147483680" r:id="rId10"/>
    <p:sldLayoutId id="2147483682" r:id="rId11"/>
  </p:sldLayoutIdLst>
  <p:hf hdr="0" ftr="0" dt="0"/>
  <p:txStyles>
    <p:titleStyle>
      <a:lvl1pPr algn="l" defTabSz="914400" rtl="0" eaLnBrk="1" latinLnBrk="0" hangingPunct="1">
        <a:lnSpc>
          <a:spcPct val="90000"/>
        </a:lnSpc>
        <a:spcBef>
          <a:spcPct val="0"/>
        </a:spcBef>
        <a:buNone/>
        <a:defRPr sz="2200" b="1"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mailto:MyJobCorps@dol.gov" TargetMode="External"/><Relationship Id="rId2" Type="http://schemas.openxmlformats.org/officeDocument/2006/relationships/hyperlink" Target="https://urldefense.com/v3/__https:/www.jobcorps.gov/__;!!May37g!KW28TWQcINggJlrkiN904yUs8qhwpMjRycEmK3w29HbgU0LP6REqPYjW4-bpA06U0TbjW5wRyaQTo7RuiywW1-g8pEk$"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61BC80-3F15-9C98-1AC1-0FCDFFA1904B}"/>
              </a:ext>
            </a:extLst>
          </p:cNvPr>
          <p:cNvSpPr>
            <a:spLocks noGrp="1"/>
          </p:cNvSpPr>
          <p:nvPr>
            <p:ph type="title"/>
          </p:nvPr>
        </p:nvSpPr>
        <p:spPr/>
        <p:txBody>
          <a:bodyPr lIns="91440" tIns="45720" rIns="91440" bIns="45720" anchor="t"/>
          <a:lstStyle/>
          <a:p>
            <a:r>
              <a:rPr lang="en-US">
                <a:cs typeface="Arial"/>
              </a:rPr>
              <a:t>MyJobCorps</a:t>
            </a:r>
          </a:p>
        </p:txBody>
      </p:sp>
      <p:sp>
        <p:nvSpPr>
          <p:cNvPr id="7" name="Subtitle 6">
            <a:extLst>
              <a:ext uri="{FF2B5EF4-FFF2-40B4-BE49-F238E27FC236}">
                <a16:creationId xmlns:a16="http://schemas.microsoft.com/office/drawing/2014/main" id="{32ACDDD2-5461-9C0B-D344-3AA6D52FA031}"/>
              </a:ext>
            </a:extLst>
          </p:cNvPr>
          <p:cNvSpPr>
            <a:spLocks noGrp="1"/>
          </p:cNvSpPr>
          <p:nvPr>
            <p:ph type="subTitle" idx="1"/>
          </p:nvPr>
        </p:nvSpPr>
        <p:spPr>
          <a:xfrm>
            <a:off x="427656" y="2136053"/>
            <a:ext cx="4913642" cy="786984"/>
          </a:xfrm>
        </p:spPr>
        <p:txBody>
          <a:bodyPr/>
          <a:lstStyle/>
          <a:p>
            <a:pPr marL="53975"/>
            <a:r>
              <a:rPr lang="en-US" dirty="0"/>
              <a:t>MyJobCorps </a:t>
            </a:r>
            <a:br>
              <a:rPr lang="en-US" dirty="0"/>
            </a:br>
            <a:r>
              <a:rPr lang="en-US" dirty="0"/>
              <a:t>Micro-Training</a:t>
            </a:r>
          </a:p>
        </p:txBody>
      </p:sp>
      <p:sp>
        <p:nvSpPr>
          <p:cNvPr id="3" name="Text Placeholder 2">
            <a:extLst>
              <a:ext uri="{FF2B5EF4-FFF2-40B4-BE49-F238E27FC236}">
                <a16:creationId xmlns:a16="http://schemas.microsoft.com/office/drawing/2014/main" id="{BA6FE192-CE12-C238-71AF-2AB15F783298}"/>
              </a:ext>
            </a:extLst>
          </p:cNvPr>
          <p:cNvSpPr>
            <a:spLocks noGrp="1"/>
          </p:cNvSpPr>
          <p:nvPr>
            <p:ph type="body" sz="quarter" idx="14"/>
          </p:nvPr>
        </p:nvSpPr>
        <p:spPr>
          <a:xfrm>
            <a:off x="490757" y="3329725"/>
            <a:ext cx="4787440" cy="502170"/>
          </a:xfrm>
        </p:spPr>
        <p:txBody>
          <a:bodyPr vert="horz" lIns="91440" tIns="45720" rIns="91440" bIns="45720" rtlCol="0" anchor="t">
            <a:noAutofit/>
          </a:bodyPr>
          <a:lstStyle/>
          <a:p>
            <a:pPr marL="0"/>
            <a:r>
              <a:rPr lang="en-US" sz="2400" dirty="0">
                <a:highlight>
                  <a:srgbClr val="D7F1FD"/>
                </a:highlight>
                <a:cs typeface="Arial"/>
              </a:rPr>
              <a:t>3.1 Updates and Enhancements</a:t>
            </a:r>
            <a:endParaRPr lang="en-US" sz="2200" i="1" dirty="0">
              <a:solidFill>
                <a:srgbClr val="25408F"/>
              </a:solidFill>
              <a:cs typeface="Arial"/>
            </a:endParaRPr>
          </a:p>
        </p:txBody>
      </p:sp>
      <p:sp>
        <p:nvSpPr>
          <p:cNvPr id="2" name="Text Placeholder 8">
            <a:extLst>
              <a:ext uri="{FF2B5EF4-FFF2-40B4-BE49-F238E27FC236}">
                <a16:creationId xmlns:a16="http://schemas.microsoft.com/office/drawing/2014/main" id="{A5DB8909-77FA-A354-2B5A-67813C11CEA7}"/>
              </a:ext>
            </a:extLst>
          </p:cNvPr>
          <p:cNvSpPr txBox="1">
            <a:spLocks/>
          </p:cNvSpPr>
          <p:nvPr/>
        </p:nvSpPr>
        <p:spPr>
          <a:xfrm>
            <a:off x="427655" y="3959770"/>
            <a:ext cx="5476553" cy="502170"/>
          </a:xfrm>
          <a:prstGeom prst="rect">
            <a:avLst/>
          </a:prstGeom>
        </p:spPr>
        <p:txBody>
          <a:bodyPr vert="horz" lIns="91440" tIns="45720" rIns="91440" bIns="45720" rtlCol="0">
            <a:noAutofit/>
          </a:bodyPr>
          <a:lstStyle>
            <a:lvl1pPr marL="396875" indent="0" algn="l"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
            <a:r>
              <a:rPr lang="en-US" sz="1800" dirty="0"/>
              <a:t>Early Adopters</a:t>
            </a:r>
          </a:p>
        </p:txBody>
      </p:sp>
      <p:sp>
        <p:nvSpPr>
          <p:cNvPr id="9" name="Text Placeholder 8">
            <a:extLst>
              <a:ext uri="{FF2B5EF4-FFF2-40B4-BE49-F238E27FC236}">
                <a16:creationId xmlns:a16="http://schemas.microsoft.com/office/drawing/2014/main" id="{EE937A5A-FDD6-3E45-1DD3-4A7AA86DDEF5}"/>
              </a:ext>
            </a:extLst>
          </p:cNvPr>
          <p:cNvSpPr>
            <a:spLocks noGrp="1"/>
          </p:cNvSpPr>
          <p:nvPr>
            <p:ph type="body" sz="quarter" idx="15"/>
          </p:nvPr>
        </p:nvSpPr>
        <p:spPr>
          <a:xfrm>
            <a:off x="427655" y="4402853"/>
            <a:ext cx="5476553" cy="502170"/>
          </a:xfrm>
        </p:spPr>
        <p:txBody>
          <a:bodyPr vert="horz" lIns="91440" tIns="45720" rIns="91440" bIns="45720" rtlCol="0" anchor="t">
            <a:noAutofit/>
          </a:bodyPr>
          <a:lstStyle/>
          <a:p>
            <a:pPr marL="53975"/>
            <a:r>
              <a:rPr lang="en-US" sz="1800" dirty="0">
                <a:cs typeface="Arial"/>
              </a:rPr>
              <a:t>July 23, 2024</a:t>
            </a:r>
          </a:p>
        </p:txBody>
      </p:sp>
      <p:pic>
        <p:nvPicPr>
          <p:cNvPr id="13" name="Online Image Placeholder 12">
            <a:extLst>
              <a:ext uri="{FF2B5EF4-FFF2-40B4-BE49-F238E27FC236}">
                <a16:creationId xmlns:a16="http://schemas.microsoft.com/office/drawing/2014/main" id="{966B6540-2EAF-C795-3245-91F67B7B60C0}"/>
              </a:ext>
              <a:ext uri="{C183D7F6-B498-43B3-948B-1728B52AA6E4}">
                <adec:decorative xmlns:adec="http://schemas.microsoft.com/office/drawing/2017/decorative" val="1"/>
              </a:ext>
            </a:extLst>
          </p:cNvPr>
          <p:cNvPicPr>
            <a:picLocks noGrp="1" noChangeAspect="1"/>
          </p:cNvPicPr>
          <p:nvPr>
            <p:ph type="clipArt" sz="quarter" idx="17"/>
          </p:nvPr>
        </p:nvPicPr>
        <p:blipFill>
          <a:blip r:embed="rId3">
            <a:extLst>
              <a:ext uri="{28A0092B-C50C-407E-A947-70E740481C1C}">
                <a14:useLocalDpi xmlns:a14="http://schemas.microsoft.com/office/drawing/2010/main" val="0"/>
              </a:ext>
            </a:extLst>
          </a:blip>
          <a:srcRect l="9559" r="9559"/>
          <a:stretch/>
        </p:blipFill>
        <p:spPr>
          <a:xfrm>
            <a:off x="5401586" y="1130282"/>
            <a:ext cx="6790414" cy="5592457"/>
          </a:xfrm>
        </p:spPr>
      </p:pic>
    </p:spTree>
    <p:extLst>
      <p:ext uri="{BB962C8B-B14F-4D97-AF65-F5344CB8AC3E}">
        <p14:creationId xmlns:p14="http://schemas.microsoft.com/office/powerpoint/2010/main" val="2206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5E03-CFD2-D86C-93A7-DA47679A6CD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63FDB1E6-CD63-A9BC-2A72-D99FBC7C68E3}"/>
              </a:ext>
            </a:extLst>
          </p:cNvPr>
          <p:cNvSpPr>
            <a:spLocks noGrp="1"/>
          </p:cNvSpPr>
          <p:nvPr>
            <p:ph idx="1"/>
          </p:nvPr>
        </p:nvSpPr>
        <p:spPr/>
        <p:txBody>
          <a:bodyPr lIns="91440" tIns="45720" rIns="91440" bIns="45720" anchor="t"/>
          <a:lstStyle/>
          <a:p>
            <a:r>
              <a:rPr lang="en-US" sz="2000" b="1" dirty="0">
                <a:cs typeface="Arial"/>
              </a:rPr>
              <a:t>Overview of 3.1 Features and Enhancements in Gateway available Friday, July 26th</a:t>
            </a:r>
          </a:p>
          <a:p>
            <a:pPr lvl="1"/>
            <a:r>
              <a:rPr lang="en-US" sz="2000" dirty="0">
                <a:ea typeface="Calibri"/>
                <a:cs typeface="Arial"/>
              </a:rPr>
              <a:t>Enhanced Navigation </a:t>
            </a:r>
          </a:p>
          <a:p>
            <a:pPr lvl="1"/>
            <a:r>
              <a:rPr lang="en-US" sz="2000" dirty="0">
                <a:ea typeface="Calibri"/>
                <a:cs typeface="Arial"/>
              </a:rPr>
              <a:t>Application Verification</a:t>
            </a:r>
          </a:p>
          <a:p>
            <a:pPr lvl="1"/>
            <a:r>
              <a:rPr lang="en-US" sz="2000" dirty="0">
                <a:ea typeface="Calibri"/>
                <a:cs typeface="Arial"/>
              </a:rPr>
              <a:t>Document Repository</a:t>
            </a:r>
          </a:p>
          <a:p>
            <a:pPr lvl="1"/>
            <a:r>
              <a:rPr lang="en-US" sz="2000" dirty="0">
                <a:ea typeface="Calibri"/>
                <a:cs typeface="Arial"/>
              </a:rPr>
              <a:t>Updated Reporting</a:t>
            </a:r>
          </a:p>
          <a:p>
            <a:pPr lvl="1"/>
            <a:r>
              <a:rPr lang="en-US" sz="2000" dirty="0">
                <a:ea typeface="Calibri"/>
                <a:cs typeface="Arial"/>
              </a:rPr>
              <a:t>Updated Event Tracking</a:t>
            </a:r>
          </a:p>
          <a:p>
            <a:pPr lvl="1"/>
            <a:endParaRPr lang="en-US" sz="2000" b="1" dirty="0">
              <a:cs typeface="Arial"/>
            </a:endParaRPr>
          </a:p>
          <a:p>
            <a:r>
              <a:rPr lang="en-US" sz="2000" b="1" dirty="0">
                <a:cs typeface="Arial"/>
              </a:rPr>
              <a:t>Q&amp;A</a:t>
            </a:r>
            <a:endParaRPr lang="en-US" sz="2000" b="1" dirty="0">
              <a:ea typeface="Calibri"/>
              <a:cs typeface="Arial"/>
            </a:endParaRPr>
          </a:p>
        </p:txBody>
      </p:sp>
      <p:sp>
        <p:nvSpPr>
          <p:cNvPr id="4" name="Slide Number Placeholder 3">
            <a:extLst>
              <a:ext uri="{FF2B5EF4-FFF2-40B4-BE49-F238E27FC236}">
                <a16:creationId xmlns:a16="http://schemas.microsoft.com/office/drawing/2014/main" id="{98413148-9A78-3089-E6A4-053518C9E292}"/>
              </a:ext>
            </a:extLst>
          </p:cNvPr>
          <p:cNvSpPr>
            <a:spLocks noGrp="1"/>
          </p:cNvSpPr>
          <p:nvPr>
            <p:ph type="sldNum" sz="quarter" idx="12"/>
          </p:nvPr>
        </p:nvSpPr>
        <p:spPr/>
        <p:txBody>
          <a:bodyPr/>
          <a:lstStyle/>
          <a:p>
            <a:fld id="{95A6481C-D029-4050-9C1F-F41A090E7BA6}" type="slidenum">
              <a:rPr lang="en-US" smtClean="0"/>
              <a:t>2</a:t>
            </a:fld>
            <a:endParaRPr lang="en-US"/>
          </a:p>
        </p:txBody>
      </p:sp>
    </p:spTree>
    <p:extLst>
      <p:ext uri="{BB962C8B-B14F-4D97-AF65-F5344CB8AC3E}">
        <p14:creationId xmlns:p14="http://schemas.microsoft.com/office/powerpoint/2010/main" val="99203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B0B8-3F00-E28F-18F0-282767036411}"/>
              </a:ext>
            </a:extLst>
          </p:cNvPr>
          <p:cNvSpPr>
            <a:spLocks noGrp="1"/>
          </p:cNvSpPr>
          <p:nvPr>
            <p:ph type="title"/>
          </p:nvPr>
        </p:nvSpPr>
        <p:spPr/>
        <p:txBody>
          <a:bodyPr/>
          <a:lstStyle/>
          <a:p>
            <a:r>
              <a:rPr lang="en-US" dirty="0"/>
              <a:t>Enhanced Navigation</a:t>
            </a:r>
          </a:p>
        </p:txBody>
      </p:sp>
      <p:sp>
        <p:nvSpPr>
          <p:cNvPr id="6" name="TextBox 5">
            <a:extLst>
              <a:ext uri="{FF2B5EF4-FFF2-40B4-BE49-F238E27FC236}">
                <a16:creationId xmlns:a16="http://schemas.microsoft.com/office/drawing/2014/main" id="{30352005-AB6D-9845-E245-ACAD2D836ECF}"/>
              </a:ext>
            </a:extLst>
          </p:cNvPr>
          <p:cNvSpPr txBox="1"/>
          <p:nvPr/>
        </p:nvSpPr>
        <p:spPr>
          <a:xfrm>
            <a:off x="838200" y="924442"/>
            <a:ext cx="10028274" cy="1184940"/>
          </a:xfrm>
          <a:prstGeom prst="rect">
            <a:avLst/>
          </a:prstGeom>
          <a:solidFill>
            <a:schemeClr val="bg1">
              <a:lumMod val="9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24408E"/>
                </a:solidFill>
                <a:effectLst/>
                <a:uLnTx/>
                <a:uFillTx/>
                <a:latin typeface="Calibri" panose="020F0502020204030204"/>
                <a:ea typeface="+mn-ea"/>
                <a:cs typeface="+mn-cs"/>
              </a:rPr>
              <a:t>How has Gateway Navigation been enhanced?</a:t>
            </a:r>
          </a:p>
          <a:p>
            <a:pPr algn="l" rtl="0" fontAlgn="base"/>
            <a:r>
              <a:rPr lang="en-US" sz="1600" dirty="0">
                <a:solidFill>
                  <a:srgbClr val="262626"/>
                </a:solidFill>
                <a:latin typeface="Calibri" panose="020F0502020204030204" pitchFamily="34" charset="0"/>
              </a:rPr>
              <a:t>Gateway Navigation is now located on the left side of the screen, featuring a collapsible side bar, This updated view maximizes screen space for viewing applicant information while being more scalable to multiple devices. You still have access to the same tabs and information.</a:t>
            </a:r>
          </a:p>
        </p:txBody>
      </p:sp>
      <p:pic>
        <p:nvPicPr>
          <p:cNvPr id="8" name="Graphic 7" descr="Ui Ux with solid fill">
            <a:extLst>
              <a:ext uri="{FF2B5EF4-FFF2-40B4-BE49-F238E27FC236}">
                <a16:creationId xmlns:a16="http://schemas.microsoft.com/office/drawing/2014/main" id="{2F0FD467-13A0-4A97-9D8C-A31897FD7E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21884" y="919358"/>
            <a:ext cx="494803" cy="494803"/>
          </a:xfrm>
          <a:prstGeom prst="rect">
            <a:avLst/>
          </a:prstGeom>
        </p:spPr>
      </p:pic>
      <p:pic>
        <p:nvPicPr>
          <p:cNvPr id="13" name="Content Placeholder 12" descr="MyJobCorps Gateway Home screen showing Unassigned Prospects table">
            <a:extLst>
              <a:ext uri="{FF2B5EF4-FFF2-40B4-BE49-F238E27FC236}">
                <a16:creationId xmlns:a16="http://schemas.microsoft.com/office/drawing/2014/main" id="{C8C649DB-0055-59DD-814C-9969D93E13D0}"/>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44" r="246"/>
          <a:stretch/>
        </p:blipFill>
        <p:spPr>
          <a:xfrm>
            <a:off x="1508937" y="2345353"/>
            <a:ext cx="8686800" cy="4140660"/>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2BB32ECE-59DE-4A54-2E3E-0B99A66C1C90}"/>
              </a:ext>
            </a:extLst>
          </p:cNvPr>
          <p:cNvSpPr>
            <a:spLocks noGrp="1"/>
          </p:cNvSpPr>
          <p:nvPr>
            <p:ph type="sldNum" sz="quarter" idx="12"/>
          </p:nvPr>
        </p:nvSpPr>
        <p:spPr/>
        <p:txBody>
          <a:bodyPr/>
          <a:lstStyle/>
          <a:p>
            <a:fld id="{95A6481C-D029-4050-9C1F-F41A090E7BA6}" type="slidenum">
              <a:rPr lang="en-US" smtClean="0"/>
              <a:pPr/>
              <a:t>3</a:t>
            </a:fld>
            <a:endParaRPr lang="en-US"/>
          </a:p>
        </p:txBody>
      </p:sp>
    </p:spTree>
    <p:extLst>
      <p:ext uri="{BB962C8B-B14F-4D97-AF65-F5344CB8AC3E}">
        <p14:creationId xmlns:p14="http://schemas.microsoft.com/office/powerpoint/2010/main" val="13471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B0B8-3F00-E28F-18F0-282767036411}"/>
              </a:ext>
            </a:extLst>
          </p:cNvPr>
          <p:cNvSpPr>
            <a:spLocks noGrp="1"/>
          </p:cNvSpPr>
          <p:nvPr>
            <p:ph type="title"/>
          </p:nvPr>
        </p:nvSpPr>
        <p:spPr/>
        <p:txBody>
          <a:bodyPr/>
          <a:lstStyle/>
          <a:p>
            <a:r>
              <a:rPr lang="en-US" dirty="0"/>
              <a:t>Application Verification</a:t>
            </a:r>
          </a:p>
        </p:txBody>
      </p:sp>
      <p:sp>
        <p:nvSpPr>
          <p:cNvPr id="6" name="TextBox 5">
            <a:extLst>
              <a:ext uri="{FF2B5EF4-FFF2-40B4-BE49-F238E27FC236}">
                <a16:creationId xmlns:a16="http://schemas.microsoft.com/office/drawing/2014/main" id="{30352005-AB6D-9845-E245-ACAD2D836ECF}"/>
              </a:ext>
            </a:extLst>
          </p:cNvPr>
          <p:cNvSpPr txBox="1"/>
          <p:nvPr/>
        </p:nvSpPr>
        <p:spPr>
          <a:xfrm>
            <a:off x="838200" y="924442"/>
            <a:ext cx="10028274" cy="1431161"/>
          </a:xfrm>
          <a:prstGeom prst="rect">
            <a:avLst/>
          </a:prstGeom>
          <a:solidFill>
            <a:schemeClr val="bg1">
              <a:lumMod val="9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24408E"/>
                </a:solidFill>
                <a:effectLst/>
                <a:uLnTx/>
                <a:uFillTx/>
                <a:latin typeface="Calibri" panose="020F0502020204030204"/>
                <a:ea typeface="+mn-ea"/>
                <a:cs typeface="+mn-cs"/>
              </a:rPr>
              <a:t>What is a Verified Application?</a:t>
            </a:r>
          </a:p>
          <a:p>
            <a:pPr algn="l" rtl="0" fontAlgn="base"/>
            <a:r>
              <a:rPr lang="en-US" sz="1600" dirty="0">
                <a:solidFill>
                  <a:srgbClr val="262626"/>
                </a:solidFill>
                <a:latin typeface="Calibri" panose="020F0502020204030204" pitchFamily="34" charset="0"/>
              </a:rPr>
              <a:t>Gateway now features a new “Verified Application” status. This helps you distinguish between complete and accurate applications versus those that may still need a little work. When Admissions staff verify an application, the Application tile on the Case Summary tab updates to show the status as "Verified" and a green check mark will be visible under the column on the Home and All Cases tabs. </a:t>
            </a:r>
            <a:endParaRPr lang="en-US" sz="1400" b="0" i="0" dirty="0">
              <a:solidFill>
                <a:srgbClr val="262626"/>
              </a:solidFill>
              <a:effectLst/>
              <a:latin typeface="Segoe UI" panose="020B0502040204020203" pitchFamily="34" charset="0"/>
            </a:endParaRPr>
          </a:p>
        </p:txBody>
      </p:sp>
      <p:pic>
        <p:nvPicPr>
          <p:cNvPr id="8" name="Graphic 7" descr="Inbox Check with solid fill">
            <a:extLst>
              <a:ext uri="{FF2B5EF4-FFF2-40B4-BE49-F238E27FC236}">
                <a16:creationId xmlns:a16="http://schemas.microsoft.com/office/drawing/2014/main" id="{2F0FD467-13A0-4A97-9D8C-A31897FD7E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21884" y="919358"/>
            <a:ext cx="494803" cy="494803"/>
          </a:xfrm>
          <a:prstGeom prst="rect">
            <a:avLst/>
          </a:prstGeom>
        </p:spPr>
      </p:pic>
      <p:pic>
        <p:nvPicPr>
          <p:cNvPr id="5" name="Picture 4" descr="MyJobCorps Gateway Applicant Record showing the Application tab. Highlighting Verify Application action on Account information view.">
            <a:extLst>
              <a:ext uri="{FF2B5EF4-FFF2-40B4-BE49-F238E27FC236}">
                <a16:creationId xmlns:a16="http://schemas.microsoft.com/office/drawing/2014/main" id="{8160039E-ABD7-42A8-B3AE-8304BC8CBB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9" y="2469085"/>
            <a:ext cx="6766560" cy="318553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E87F4E86-4CE8-8225-07B9-D0FA69A8CECD}"/>
              </a:ext>
            </a:extLst>
          </p:cNvPr>
          <p:cNvSpPr txBox="1"/>
          <p:nvPr/>
        </p:nvSpPr>
        <p:spPr>
          <a:xfrm>
            <a:off x="7872166" y="2990706"/>
            <a:ext cx="2743200" cy="923330"/>
          </a:xfrm>
          <a:prstGeom prst="rect">
            <a:avLst/>
          </a:prstGeom>
          <a:noFill/>
        </p:spPr>
        <p:txBody>
          <a:bodyPr wrap="square" rtlCol="0">
            <a:spAutoFit/>
          </a:bodyPr>
          <a:lstStyle/>
          <a:p>
            <a:pPr algn="l" rtl="0" fontAlgn="base"/>
            <a:r>
              <a:rPr lang="en-US" b="1" dirty="0">
                <a:solidFill>
                  <a:srgbClr val="262626"/>
                </a:solidFill>
                <a:latin typeface="Calibri" panose="020F0502020204030204" pitchFamily="34" charset="0"/>
              </a:rPr>
              <a:t>A</a:t>
            </a:r>
            <a:r>
              <a:rPr lang="en-US" sz="1800" b="1" i="0" dirty="0">
                <a:solidFill>
                  <a:srgbClr val="262626"/>
                </a:solidFill>
                <a:effectLst/>
                <a:latin typeface="Calibri" panose="020F0502020204030204" pitchFamily="34" charset="0"/>
              </a:rPr>
              <a:t>pplications need to be verified </a:t>
            </a:r>
            <a:r>
              <a:rPr lang="en-US" sz="1800" b="1" i="0" dirty="0">
                <a:solidFill>
                  <a:srgbClr val="262626"/>
                </a:solidFill>
                <a:effectLst/>
                <a:highlight>
                  <a:srgbClr val="D7F1FD"/>
                </a:highlight>
                <a:latin typeface="Calibri" panose="020F0502020204030204" pitchFamily="34" charset="0"/>
              </a:rPr>
              <a:t>before </a:t>
            </a:r>
            <a:r>
              <a:rPr lang="en-US" sz="1800" b="1" i="0" dirty="0">
                <a:solidFill>
                  <a:srgbClr val="262626"/>
                </a:solidFill>
                <a:effectLst/>
                <a:latin typeface="Calibri" panose="020F0502020204030204" pitchFamily="34" charset="0"/>
              </a:rPr>
              <a:t>requesting a background check. </a:t>
            </a:r>
            <a:endParaRPr lang="en-US" sz="1600" kern="100" dirty="0">
              <a:solidFill>
                <a:srgbClr val="000000"/>
              </a:solidFill>
              <a:effectLst/>
              <a:latin typeface="Calibri" panose="020F050202020403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B8D53881-0178-8650-AA1E-2D5D713D7475}"/>
              </a:ext>
            </a:extLst>
          </p:cNvPr>
          <p:cNvSpPr txBox="1"/>
          <p:nvPr/>
        </p:nvSpPr>
        <p:spPr>
          <a:xfrm>
            <a:off x="851148" y="5768100"/>
            <a:ext cx="3447540" cy="923330"/>
          </a:xfrm>
          <a:prstGeom prst="rect">
            <a:avLst/>
          </a:prstGeom>
          <a:noFill/>
        </p:spPr>
        <p:txBody>
          <a:bodyPr wrap="square" rtlCol="0">
            <a:spAutoFit/>
          </a:bodyPr>
          <a:lstStyle/>
          <a:p>
            <a:pPr algn="l" rtl="0" fontAlgn="base"/>
            <a:r>
              <a:rPr lang="en-US" b="1" dirty="0">
                <a:solidFill>
                  <a:srgbClr val="262626"/>
                </a:solidFill>
                <a:latin typeface="Calibri" panose="020F0502020204030204" pitchFamily="34" charset="0"/>
              </a:rPr>
              <a:t>A</a:t>
            </a:r>
            <a:r>
              <a:rPr lang="en-US" sz="1800" b="1" i="0" dirty="0">
                <a:solidFill>
                  <a:srgbClr val="262626"/>
                </a:solidFill>
                <a:effectLst/>
                <a:latin typeface="Calibri" panose="020F0502020204030204" pitchFamily="34" charset="0"/>
              </a:rPr>
              <a:t>pplication Information  </a:t>
            </a:r>
            <a:r>
              <a:rPr lang="en-US" sz="1800" b="1" i="0" dirty="0">
                <a:solidFill>
                  <a:srgbClr val="262626"/>
                </a:solidFill>
                <a:effectLst/>
                <a:highlight>
                  <a:srgbClr val="D7F1FD"/>
                </a:highlight>
                <a:latin typeface="Calibri" panose="020F0502020204030204" pitchFamily="34" charset="0"/>
              </a:rPr>
              <a:t>will not display “Complete” </a:t>
            </a:r>
            <a:r>
              <a:rPr lang="en-US" sz="1800" b="1" i="0" dirty="0">
                <a:solidFill>
                  <a:srgbClr val="262626"/>
                </a:solidFill>
                <a:effectLst/>
                <a:latin typeface="Calibri" panose="020F0502020204030204" pitchFamily="34" charset="0"/>
              </a:rPr>
              <a:t>until </a:t>
            </a:r>
            <a:r>
              <a:rPr lang="en-US" b="1" dirty="0">
                <a:solidFill>
                  <a:srgbClr val="262626"/>
                </a:solidFill>
                <a:latin typeface="Calibri" panose="020F0502020204030204" pitchFamily="34" charset="0"/>
              </a:rPr>
              <a:t>the application has been verified.</a:t>
            </a:r>
            <a:endParaRPr lang="en-US" sz="1600" kern="100" dirty="0">
              <a:solidFill>
                <a:srgbClr val="000000"/>
              </a:solidFill>
              <a:effectLst/>
              <a:latin typeface="Calibri" panose="020F0502020204030204" pitchFamily="34" charset="0"/>
              <a:ea typeface="Times New Roman" panose="02020603050405020304" pitchFamily="18" charset="0"/>
            </a:endParaRPr>
          </a:p>
        </p:txBody>
      </p:sp>
      <p:pic>
        <p:nvPicPr>
          <p:cNvPr id="11" name="Picture 10" descr="MyJobCorps Gateway Home screen showing My Assigned Applicants table. The table shows different indicators for a case.">
            <a:extLst>
              <a:ext uri="{FF2B5EF4-FFF2-40B4-BE49-F238E27FC236}">
                <a16:creationId xmlns:a16="http://schemas.microsoft.com/office/drawing/2014/main" id="{44671252-FF59-CD91-12AA-29FB958FA7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1479" y="4435656"/>
            <a:ext cx="6766560" cy="2185785"/>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2BB32ECE-59DE-4A54-2E3E-0B99A66C1C90}"/>
              </a:ext>
            </a:extLst>
          </p:cNvPr>
          <p:cNvSpPr>
            <a:spLocks noGrp="1"/>
          </p:cNvSpPr>
          <p:nvPr>
            <p:ph type="sldNum" sz="quarter" idx="12"/>
          </p:nvPr>
        </p:nvSpPr>
        <p:spPr/>
        <p:txBody>
          <a:bodyPr/>
          <a:lstStyle/>
          <a:p>
            <a:fld id="{95A6481C-D029-4050-9C1F-F41A090E7BA6}" type="slidenum">
              <a:rPr lang="en-US" smtClean="0"/>
              <a:pPr/>
              <a:t>4</a:t>
            </a:fld>
            <a:endParaRPr lang="en-US"/>
          </a:p>
        </p:txBody>
      </p:sp>
    </p:spTree>
    <p:extLst>
      <p:ext uri="{BB962C8B-B14F-4D97-AF65-F5344CB8AC3E}">
        <p14:creationId xmlns:p14="http://schemas.microsoft.com/office/powerpoint/2010/main" val="206809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B0B8-3F00-E28F-18F0-282767036411}"/>
              </a:ext>
            </a:extLst>
          </p:cNvPr>
          <p:cNvSpPr>
            <a:spLocks noGrp="1"/>
          </p:cNvSpPr>
          <p:nvPr>
            <p:ph type="title"/>
          </p:nvPr>
        </p:nvSpPr>
        <p:spPr/>
        <p:txBody>
          <a:bodyPr/>
          <a:lstStyle/>
          <a:p>
            <a:r>
              <a:rPr lang="en-US" dirty="0"/>
              <a:t>Document Repository</a:t>
            </a:r>
          </a:p>
        </p:txBody>
      </p:sp>
      <p:sp>
        <p:nvSpPr>
          <p:cNvPr id="6" name="TextBox 5">
            <a:extLst>
              <a:ext uri="{FF2B5EF4-FFF2-40B4-BE49-F238E27FC236}">
                <a16:creationId xmlns:a16="http://schemas.microsoft.com/office/drawing/2014/main" id="{30352005-AB6D-9845-E245-ACAD2D836ECF}"/>
              </a:ext>
            </a:extLst>
          </p:cNvPr>
          <p:cNvSpPr txBox="1"/>
          <p:nvPr/>
        </p:nvSpPr>
        <p:spPr>
          <a:xfrm>
            <a:off x="838200" y="924442"/>
            <a:ext cx="10028274" cy="1184940"/>
          </a:xfrm>
          <a:prstGeom prst="rect">
            <a:avLst/>
          </a:prstGeom>
          <a:solidFill>
            <a:schemeClr val="bg1">
              <a:lumMod val="9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24408E"/>
                </a:solidFill>
                <a:effectLst/>
                <a:uLnTx/>
                <a:uFillTx/>
                <a:latin typeface="Calibri" panose="020F0502020204030204"/>
                <a:ea typeface="+mn-ea"/>
                <a:cs typeface="+mn-cs"/>
              </a:rPr>
              <a:t>What is the Document Repository?</a:t>
            </a:r>
          </a:p>
          <a:p>
            <a:pPr algn="l" rtl="0" fontAlgn="base"/>
            <a:r>
              <a:rPr lang="en-US" sz="1600" dirty="0">
                <a:solidFill>
                  <a:srgbClr val="262626"/>
                </a:solidFill>
                <a:latin typeface="Calibri" panose="020F0502020204030204" pitchFamily="34" charset="0"/>
              </a:rPr>
              <a:t>Admissions staff will be able to easily access and download blank forms from a centralized repository right from the Documents tab. It includes blank versions of Job Corps forms that require signature from applicants including the agreements that are available in Portal, and other policy documents that may be required after eligibility is determined. </a:t>
            </a:r>
          </a:p>
        </p:txBody>
      </p:sp>
      <p:pic>
        <p:nvPicPr>
          <p:cNvPr id="8" name="Graphic 7" descr="Contract with solid fill">
            <a:extLst>
              <a:ext uri="{FF2B5EF4-FFF2-40B4-BE49-F238E27FC236}">
                <a16:creationId xmlns:a16="http://schemas.microsoft.com/office/drawing/2014/main" id="{2F0FD467-13A0-4A97-9D8C-A31897FD7E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21884" y="919358"/>
            <a:ext cx="494803" cy="494803"/>
          </a:xfrm>
          <a:prstGeom prst="rect">
            <a:avLst/>
          </a:prstGeom>
        </p:spPr>
      </p:pic>
      <p:pic>
        <p:nvPicPr>
          <p:cNvPr id="5" name="Picture 4" descr="MyJobCorps Gateway Document Repository">
            <a:extLst>
              <a:ext uri="{FF2B5EF4-FFF2-40B4-BE49-F238E27FC236}">
                <a16:creationId xmlns:a16="http://schemas.microsoft.com/office/drawing/2014/main" id="{351F157C-5C41-708B-77C4-EF7C70FA49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937" y="2353412"/>
            <a:ext cx="8686800" cy="413260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2BB32ECE-59DE-4A54-2E3E-0B99A66C1C90}"/>
              </a:ext>
            </a:extLst>
          </p:cNvPr>
          <p:cNvSpPr>
            <a:spLocks noGrp="1"/>
          </p:cNvSpPr>
          <p:nvPr>
            <p:ph type="sldNum" sz="quarter" idx="12"/>
          </p:nvPr>
        </p:nvSpPr>
        <p:spPr/>
        <p:txBody>
          <a:bodyPr/>
          <a:lstStyle/>
          <a:p>
            <a:fld id="{95A6481C-D029-4050-9C1F-F41A090E7BA6}" type="slidenum">
              <a:rPr lang="en-US" smtClean="0"/>
              <a:pPr/>
              <a:t>5</a:t>
            </a:fld>
            <a:endParaRPr lang="en-US"/>
          </a:p>
        </p:txBody>
      </p:sp>
    </p:spTree>
    <p:extLst>
      <p:ext uri="{BB962C8B-B14F-4D97-AF65-F5344CB8AC3E}">
        <p14:creationId xmlns:p14="http://schemas.microsoft.com/office/powerpoint/2010/main" val="311983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5E03-CFD2-D86C-93A7-DA47679A6CD6}"/>
              </a:ext>
            </a:extLst>
          </p:cNvPr>
          <p:cNvSpPr>
            <a:spLocks noGrp="1"/>
          </p:cNvSpPr>
          <p:nvPr>
            <p:ph type="title"/>
          </p:nvPr>
        </p:nvSpPr>
        <p:spPr/>
        <p:txBody>
          <a:bodyPr lIns="91440" tIns="45720" rIns="91440" bIns="45720" anchor="t"/>
          <a:lstStyle/>
          <a:p>
            <a:r>
              <a:rPr lang="en-US" dirty="0">
                <a:cs typeface="Arial"/>
              </a:rPr>
              <a:t>Updated Reporting</a:t>
            </a:r>
            <a:endParaRPr lang="en-US" dirty="0"/>
          </a:p>
        </p:txBody>
      </p:sp>
      <p:sp>
        <p:nvSpPr>
          <p:cNvPr id="6" name="TextBox 5">
            <a:extLst>
              <a:ext uri="{FF2B5EF4-FFF2-40B4-BE49-F238E27FC236}">
                <a16:creationId xmlns:a16="http://schemas.microsoft.com/office/drawing/2014/main" id="{2602B453-30D0-6171-56DA-6012E923A6DD}"/>
              </a:ext>
            </a:extLst>
          </p:cNvPr>
          <p:cNvSpPr txBox="1"/>
          <p:nvPr/>
        </p:nvSpPr>
        <p:spPr>
          <a:xfrm>
            <a:off x="905510" y="924465"/>
            <a:ext cx="9992862" cy="1184940"/>
          </a:xfrm>
          <a:prstGeom prst="rect">
            <a:avLst/>
          </a:prstGeom>
          <a:solidFill>
            <a:schemeClr val="bg1">
              <a:lumMod val="95000"/>
            </a:schemeClr>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24408E"/>
                </a:solidFill>
                <a:effectLst/>
                <a:uLnTx/>
                <a:uFillTx/>
                <a:latin typeface="Calibri" panose="020F0502020204030204"/>
                <a:ea typeface="+mn-ea"/>
                <a:cs typeface="+mn-cs"/>
              </a:rPr>
              <a:t>What </a:t>
            </a:r>
            <a:r>
              <a:rPr lang="en-US" b="1" dirty="0">
                <a:solidFill>
                  <a:srgbClr val="24408E"/>
                </a:solidFill>
                <a:latin typeface="Calibri" panose="020F0502020204030204"/>
              </a:rPr>
              <a:t>is updating with Reporting in Gateway</a:t>
            </a:r>
            <a:r>
              <a:rPr kumimoji="0" lang="en-US" b="1" i="0" u="none" strike="noStrike" kern="1200" cap="none" spc="0" normalizeH="0" baseline="0" noProof="0" dirty="0">
                <a:ln>
                  <a:noFill/>
                </a:ln>
                <a:solidFill>
                  <a:srgbClr val="24408E"/>
                </a:solidFill>
                <a:effectLst/>
                <a:uLnTx/>
                <a:uFillTx/>
                <a:latin typeface="Calibri" panose="020F0502020204030204"/>
                <a:ea typeface="+mn-ea"/>
                <a:cs typeface="+mn-cs"/>
              </a:rPr>
              <a:t>?</a:t>
            </a:r>
          </a:p>
          <a:p>
            <a:pPr algn="l" rtl="0" fontAlgn="base"/>
            <a:r>
              <a:rPr lang="en-US" sz="1600" dirty="0">
                <a:solidFill>
                  <a:srgbClr val="262626"/>
                </a:solidFill>
                <a:latin typeface="Calibri" panose="020F0502020204030204" pitchFamily="34" charset="0"/>
              </a:rPr>
              <a:t>Gateway users will now to be able to view the </a:t>
            </a:r>
            <a:r>
              <a:rPr lang="en-US" sz="1600" b="1" dirty="0">
                <a:solidFill>
                  <a:srgbClr val="262626"/>
                </a:solidFill>
                <a:latin typeface="Calibri" panose="020F0502020204030204" pitchFamily="34" charset="0"/>
              </a:rPr>
              <a:t>Background Check Report</a:t>
            </a:r>
            <a:r>
              <a:rPr lang="en-US" sz="1600" dirty="0">
                <a:solidFill>
                  <a:srgbClr val="262626"/>
                </a:solidFill>
                <a:latin typeface="Calibri" panose="020F0502020204030204" pitchFamily="34" charset="0"/>
              </a:rPr>
              <a:t>. Users can view which cases a background check has been requested, making it easier to track the status of each request, monitor processing times, and ensure timely results. Additionally, Regional Directors have access to reports, tailored specifically to their region.</a:t>
            </a:r>
          </a:p>
        </p:txBody>
      </p:sp>
      <p:sp>
        <p:nvSpPr>
          <p:cNvPr id="4" name="Slide Number Placeholder 3">
            <a:extLst>
              <a:ext uri="{FF2B5EF4-FFF2-40B4-BE49-F238E27FC236}">
                <a16:creationId xmlns:a16="http://schemas.microsoft.com/office/drawing/2014/main" id="{98413148-9A78-3089-E6A4-053518C9E292}"/>
              </a:ext>
              <a:ext uri="{C183D7F6-B498-43B3-948B-1728B52AA6E4}">
                <adec:decorative xmlns:adec="http://schemas.microsoft.com/office/drawing/2017/decorative" val="1"/>
              </a:ext>
            </a:extLst>
          </p:cNvPr>
          <p:cNvSpPr>
            <a:spLocks noGrp="1"/>
          </p:cNvSpPr>
          <p:nvPr>
            <p:ph type="sldNum" sz="quarter" idx="12"/>
          </p:nvPr>
        </p:nvSpPr>
        <p:spPr/>
        <p:txBody>
          <a:bodyPr/>
          <a:lstStyle/>
          <a:p>
            <a:fld id="{95A6481C-D029-4050-9C1F-F41A090E7BA6}" type="slidenum">
              <a:rPr lang="en-US" smtClean="0"/>
              <a:t>6</a:t>
            </a:fld>
            <a:endParaRPr lang="en-US"/>
          </a:p>
        </p:txBody>
      </p:sp>
      <p:pic>
        <p:nvPicPr>
          <p:cNvPr id="7" name="Graphic 6" descr="Inbox with solid fill">
            <a:extLst>
              <a:ext uri="{FF2B5EF4-FFF2-40B4-BE49-F238E27FC236}">
                <a16:creationId xmlns:a16="http://schemas.microsoft.com/office/drawing/2014/main" id="{85DE4216-BC48-8D9B-25F1-FD002A1A34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00929" y="1094219"/>
            <a:ext cx="437271" cy="437271"/>
          </a:xfrm>
          <a:prstGeom prst="rect">
            <a:avLst/>
          </a:prstGeom>
        </p:spPr>
      </p:pic>
      <p:pic>
        <p:nvPicPr>
          <p:cNvPr id="9" name="Picture 8" descr="MyJobCorps Gateway Reporting tab">
            <a:extLst>
              <a:ext uri="{FF2B5EF4-FFF2-40B4-BE49-F238E27FC236}">
                <a16:creationId xmlns:a16="http://schemas.microsoft.com/office/drawing/2014/main" id="{92E4EF49-6A24-FAE0-498F-8B17A108F7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2355617"/>
            <a:ext cx="8686800" cy="4130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96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DD9796-F73D-66DC-127D-B10151DC565D}"/>
              </a:ext>
            </a:extLst>
          </p:cNvPr>
          <p:cNvSpPr>
            <a:spLocks noGrp="1"/>
          </p:cNvSpPr>
          <p:nvPr>
            <p:ph type="title"/>
          </p:nvPr>
        </p:nvSpPr>
        <p:spPr>
          <a:xfrm>
            <a:off x="838200" y="356043"/>
            <a:ext cx="10515600" cy="568518"/>
          </a:xfrm>
        </p:spPr>
        <p:txBody>
          <a:bodyPr/>
          <a:lstStyle/>
          <a:p>
            <a:r>
              <a:rPr lang="en-US"/>
              <a:t>Questions</a:t>
            </a:r>
            <a:br>
              <a:rPr lang="en-US"/>
            </a:br>
            <a:endParaRPr lang="en-US"/>
          </a:p>
        </p:txBody>
      </p:sp>
      <p:pic>
        <p:nvPicPr>
          <p:cNvPr id="6" name="Content Placeholder 5" descr="Several hands raised and ready to answer a question">
            <a:extLst>
              <a:ext uri="{FF2B5EF4-FFF2-40B4-BE49-F238E27FC236}">
                <a16:creationId xmlns:a16="http://schemas.microsoft.com/office/drawing/2014/main" id="{4229EF4C-3BCA-15B1-7730-2A52DEE0C6C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0351" y="1214565"/>
            <a:ext cx="8041849" cy="5367776"/>
          </a:xfrm>
        </p:spPr>
      </p:pic>
      <p:sp>
        <p:nvSpPr>
          <p:cNvPr id="4" name="Slide Number Placeholder 3">
            <a:extLst>
              <a:ext uri="{FF2B5EF4-FFF2-40B4-BE49-F238E27FC236}">
                <a16:creationId xmlns:a16="http://schemas.microsoft.com/office/drawing/2014/main" id="{E28F7485-3783-416F-D1A8-0FA168313CD7}"/>
              </a:ext>
            </a:extLst>
          </p:cNvPr>
          <p:cNvSpPr>
            <a:spLocks noGrp="1"/>
          </p:cNvSpPr>
          <p:nvPr>
            <p:ph type="sldNum" sz="quarter" idx="12"/>
          </p:nvPr>
        </p:nvSpPr>
        <p:spPr/>
        <p:txBody>
          <a:bodyPr/>
          <a:lstStyle/>
          <a:p>
            <a:fld id="{95A6481C-D029-4050-9C1F-F41A090E7BA6}" type="slidenum">
              <a:rPr lang="en-US" smtClean="0"/>
              <a:t>7</a:t>
            </a:fld>
            <a:endParaRPr lang="en-US"/>
          </a:p>
        </p:txBody>
      </p:sp>
    </p:spTree>
    <p:extLst>
      <p:ext uri="{BB962C8B-B14F-4D97-AF65-F5344CB8AC3E}">
        <p14:creationId xmlns:p14="http://schemas.microsoft.com/office/powerpoint/2010/main" val="384315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C33C04-77EB-57EC-C184-22B96FA2C3FC}"/>
              </a:ext>
            </a:extLst>
          </p:cNvPr>
          <p:cNvSpPr>
            <a:spLocks noGrp="1"/>
          </p:cNvSpPr>
          <p:nvPr>
            <p:ph type="title"/>
          </p:nvPr>
        </p:nvSpPr>
        <p:spPr/>
        <p:txBody>
          <a:bodyPr/>
          <a:lstStyle/>
          <a:p>
            <a:r>
              <a:rPr lang="en-US" dirty="0"/>
              <a:t>MyJobCorps </a:t>
            </a:r>
          </a:p>
        </p:txBody>
      </p:sp>
      <p:sp>
        <p:nvSpPr>
          <p:cNvPr id="8" name="Subtitle 7">
            <a:extLst>
              <a:ext uri="{FF2B5EF4-FFF2-40B4-BE49-F238E27FC236}">
                <a16:creationId xmlns:a16="http://schemas.microsoft.com/office/drawing/2014/main" id="{5943C0E1-1546-4CA2-16B8-1E29734DD4FE}"/>
              </a:ext>
            </a:extLst>
          </p:cNvPr>
          <p:cNvSpPr>
            <a:spLocks noGrp="1"/>
          </p:cNvSpPr>
          <p:nvPr>
            <p:ph type="subTitle" idx="1"/>
          </p:nvPr>
        </p:nvSpPr>
        <p:spPr>
          <a:xfrm>
            <a:off x="740889" y="2365978"/>
            <a:ext cx="9674349" cy="786984"/>
          </a:xfrm>
        </p:spPr>
        <p:txBody>
          <a:bodyPr/>
          <a:lstStyle/>
          <a:p>
            <a:pPr algn="ctr"/>
            <a:r>
              <a:rPr lang="en-US" sz="6000" b="1" i="1" spc="100">
                <a:solidFill>
                  <a:srgbClr val="25408F"/>
                </a:solidFill>
                <a:latin typeface="Mulish" pitchFamily="2" charset="0"/>
              </a:rPr>
              <a:t>Thank you!</a:t>
            </a:r>
          </a:p>
        </p:txBody>
      </p:sp>
      <p:sp>
        <p:nvSpPr>
          <p:cNvPr id="10" name="Text Placeholder 9">
            <a:extLst>
              <a:ext uri="{FF2B5EF4-FFF2-40B4-BE49-F238E27FC236}">
                <a16:creationId xmlns:a16="http://schemas.microsoft.com/office/drawing/2014/main" id="{E9A8E0E3-5A31-E7CC-CE55-8095CFC65BDA}"/>
              </a:ext>
            </a:extLst>
          </p:cNvPr>
          <p:cNvSpPr>
            <a:spLocks noGrp="1"/>
          </p:cNvSpPr>
          <p:nvPr>
            <p:ph type="body" sz="quarter" idx="15"/>
          </p:nvPr>
        </p:nvSpPr>
        <p:spPr>
          <a:xfrm>
            <a:off x="4420195" y="4288100"/>
            <a:ext cx="3351609" cy="1386468"/>
          </a:xfrm>
        </p:spPr>
        <p:txBody>
          <a:bodyPr/>
          <a:lstStyle/>
          <a:p>
            <a:pPr marL="0" marR="0">
              <a:spcBef>
                <a:spcPts val="600"/>
              </a:spcBef>
              <a:spcAft>
                <a:spcPts val="0"/>
              </a:spcAft>
            </a:pPr>
            <a:r>
              <a:rPr lang="en-US" sz="1200" b="1">
                <a:solidFill>
                  <a:srgbClr val="002060"/>
                </a:solidFill>
                <a:effectLst/>
                <a:latin typeface="Arial" panose="020B0604020202020204" pitchFamily="34" charset="0"/>
                <a:ea typeface="Calibri" panose="020F0502020204030204" pitchFamily="34" charset="0"/>
              </a:rPr>
              <a:t>MyJobCorps Support Team</a:t>
            </a: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262626"/>
                </a:solidFill>
                <a:effectLst/>
                <a:latin typeface="Arial" panose="020B0604020202020204" pitchFamily="34" charset="0"/>
                <a:ea typeface="Calibri" panose="020F0502020204030204" pitchFamily="34" charset="0"/>
              </a:rPr>
              <a:t>Office of Job Corps | </a:t>
            </a:r>
            <a:r>
              <a:rPr lang="en-US" sz="1200" u="sng">
                <a:solidFill>
                  <a:srgbClr val="0563C1"/>
                </a:solidFill>
                <a:effectLst/>
                <a:latin typeface="Arial" panose="020B0604020202020204" pitchFamily="34" charset="0"/>
                <a:ea typeface="Calibri" panose="020F0502020204030204" pitchFamily="34" charset="0"/>
                <a:hlinkClick r:id="rId2"/>
              </a:rPr>
              <a:t>JobCorps.gov</a:t>
            </a: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262626"/>
                </a:solidFill>
                <a:effectLst/>
                <a:latin typeface="Arial" panose="020B0604020202020204" pitchFamily="34" charset="0"/>
                <a:ea typeface="Calibri" panose="020F0502020204030204" pitchFamily="34" charset="0"/>
              </a:rPr>
              <a:t>Employment &amp; Training Administration (ETA)</a:t>
            </a: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solidFill>
                  <a:srgbClr val="262626"/>
                </a:solidFill>
                <a:effectLst/>
                <a:latin typeface="Arial" panose="020B0604020202020204" pitchFamily="34" charset="0"/>
                <a:ea typeface="Calibri" panose="020F0502020204030204" pitchFamily="34" charset="0"/>
              </a:rPr>
              <a:t>U.S. Department of Labor</a:t>
            </a: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effectLst/>
                <a:latin typeface="Arial" panose="020B060402020202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effectLst/>
                <a:latin typeface="Arial" panose="020B0604020202020204" pitchFamily="34" charset="0"/>
                <a:ea typeface="Calibri" panose="020F0502020204030204" pitchFamily="34" charset="0"/>
              </a:rPr>
              <a:t>Email us at: </a:t>
            </a:r>
            <a:r>
              <a:rPr lang="en-US" sz="1200" u="sng">
                <a:solidFill>
                  <a:srgbClr val="0563C1"/>
                </a:solidFill>
                <a:effectLst/>
                <a:latin typeface="Arial" panose="020B0604020202020204" pitchFamily="34" charset="0"/>
                <a:ea typeface="Calibri" panose="020F0502020204030204" pitchFamily="34" charset="0"/>
                <a:hlinkClick r:id="rId3"/>
              </a:rPr>
              <a:t>MyJobCorps@dol.gov</a:t>
            </a:r>
            <a:endParaRPr lang="en-US" sz="12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08588892"/>
      </p:ext>
    </p:extLst>
  </p:cSld>
  <p:clrMapOvr>
    <a:masterClrMapping/>
  </p:clrMapOvr>
</p:sld>
</file>

<file path=ppt/theme/theme1.xml><?xml version="1.0" encoding="utf-8"?>
<a:theme xmlns:a="http://schemas.openxmlformats.org/drawingml/2006/main" name="Office Theme">
  <a:themeElements>
    <a:clrScheme name="MyJobCorps">
      <a:dk1>
        <a:sysClr val="windowText" lastClr="000000"/>
      </a:dk1>
      <a:lt1>
        <a:sysClr val="window" lastClr="FFFFFF"/>
      </a:lt1>
      <a:dk2>
        <a:srgbClr val="25356C"/>
      </a:dk2>
      <a:lt2>
        <a:srgbClr val="D7F1FD"/>
      </a:lt2>
      <a:accent1>
        <a:srgbClr val="25408F"/>
      </a:accent1>
      <a:accent2>
        <a:srgbClr val="EDFD87"/>
      </a:accent2>
      <a:accent3>
        <a:srgbClr val="404040"/>
      </a:accent3>
      <a:accent4>
        <a:srgbClr val="C3EAFC"/>
      </a:accent4>
      <a:accent5>
        <a:srgbClr val="3B5CA5"/>
      </a:accent5>
      <a:accent6>
        <a:srgbClr val="355CCB"/>
      </a:accent6>
      <a:hlink>
        <a:srgbClr val="0563C1"/>
      </a:hlink>
      <a:folHlink>
        <a:srgbClr val="40404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02D88B3-0E3A-4B9B-86D5-1CDFDD790B5B}" vid="{6B3ACE6D-24A4-40BA-86B0-28C99F2BF9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D7AF3BEA99F8469B6CB3554380C8BF" ma:contentTypeVersion="22" ma:contentTypeDescription="Create a new document." ma:contentTypeScope="" ma:versionID="e63b5f9801c9c52ec22d4770cc005da3">
  <xsd:schema xmlns:xsd="http://www.w3.org/2001/XMLSchema" xmlns:xs="http://www.w3.org/2001/XMLSchema" xmlns:p="http://schemas.microsoft.com/office/2006/metadata/properties" xmlns:ns2="4de5796f-9ad6-484b-bcdb-48ecc4b00915" xmlns:ns3="ad05ba27-bc3d-41bd-a42b-007624deac75" targetNamespace="http://schemas.microsoft.com/office/2006/metadata/properties" ma:root="true" ma:fieldsID="9fee1e9e1964b7a540438d2c836ce780" ns2:_="" ns3:_="">
    <xsd:import namespace="4de5796f-9ad6-484b-bcdb-48ecc4b00915"/>
    <xsd:import namespace="ad05ba27-bc3d-41bd-a42b-007624deac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Tag" minOccurs="0"/>
                <xsd:element ref="ns2:Epic_x002f_Topic" minOccurs="0"/>
                <xsd:element ref="ns2:f25e83604d024c9ca8441ee687a49438"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5796f-9ad6-484b-bcdb-48ecc4b009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29a467-ccb3-40ae-b171-e388b769af8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Tag" ma:index="21" nillable="true" ma:displayName="Format" ma:format="Dropdown" ma:internalName="Tag">
      <xsd:complexType>
        <xsd:complexContent>
          <xsd:extension base="dms:MultiChoiceFillIn">
            <xsd:sequence>
              <xsd:element name="Value" maxOccurs="unbounded" minOccurs="0" nillable="true">
                <xsd:simpleType>
                  <xsd:union memberTypes="dms:Text">
                    <xsd:simpleType>
                      <xsd:restriction base="dms:Choice">
                        <xsd:enumeration value="Meeting"/>
                        <xsd:enumeration value="Reference Material"/>
                        <xsd:enumeration value="Data Validation"/>
                        <xsd:enumeration value="Template"/>
                        <xsd:enumeration value="SOP"/>
                        <xsd:enumeration value="Diagram"/>
                        <xsd:enumeration value="Plan"/>
                        <xsd:enumeration value="Project Management"/>
                        <xsd:enumeration value="Data Discovery"/>
                        <xsd:enumeration value="Requirements Discovery"/>
                        <xsd:enumeration value="Weekly 1:1"/>
                        <xsd:enumeration value="Requirements Analysis"/>
                      </xsd:restriction>
                    </xsd:simpleType>
                  </xsd:union>
                </xsd:simpleType>
              </xsd:element>
            </xsd:sequence>
          </xsd:extension>
        </xsd:complexContent>
      </xsd:complexType>
    </xsd:element>
    <xsd:element name="Epic_x002f_Topic" ma:index="22" nillable="true" ma:displayName="Epic/Topic" ma:format="Dropdown" ma:internalName="Epic_x002f_Topic">
      <xsd:complexType>
        <xsd:complexContent>
          <xsd:extension base="dms:MultiChoice">
            <xsd:sequence>
              <xsd:element name="Value" maxOccurs="unbounded" minOccurs="0" nillable="true">
                <xsd:simpleType>
                  <xsd:restriction base="dms:Choice">
                    <xsd:enumeration value="Authentication"/>
                    <xsd:enumeration value="EIF/Profile"/>
                    <xsd:enumeration value="Digital Application"/>
                    <xsd:enumeration value="Applicant Portal"/>
                    <xsd:enumeration value="Case Management"/>
                    <xsd:enumeration value="OA Manager Dashboard"/>
                    <xsd:enumeration value="AR Dashboard"/>
                    <xsd:enumeration value="AR Support"/>
                    <xsd:enumeration value="Appian Applicant Profile"/>
                    <xsd:enumeration value="652"/>
                    <xsd:enumeration value="653"/>
                    <xsd:enumeration value="UI/UX Design"/>
                    <xsd:enumeration value="Self Help/FAQ"/>
                    <xsd:enumeration value="Communications"/>
                    <xsd:enumeration value="File Management"/>
                    <xsd:enumeration value="OA QA"/>
                    <xsd:enumeration value="CTT/Trade Selection"/>
                    <xsd:enumeration value="Center Assignment"/>
                    <xsd:enumeration value="Eligibility Criteria"/>
                    <xsd:enumeration value="JACS Integration"/>
                    <xsd:enumeration value="Trade And Center"/>
                    <xsd:enumeration value="Admin Support"/>
                    <xsd:enumeration value="Agreements"/>
                    <xsd:enumeration value="QA Review"/>
                    <xsd:enumeration value="Waivers"/>
                    <xsd:enumeration value="Case Summary"/>
                    <xsd:enumeration value="Forms"/>
                    <xsd:enumeration value="Milestones"/>
                  </xsd:restriction>
                </xsd:simpleType>
              </xsd:element>
            </xsd:sequence>
          </xsd:extension>
        </xsd:complexContent>
      </xsd:complexType>
    </xsd:element>
    <xsd:element name="f25e83604d024c9ca8441ee687a49438" ma:index="24" nillable="true" ma:taxonomy="true" ma:internalName="f25e83604d024c9ca8441ee687a49438" ma:taxonomyFieldName="Test" ma:displayName="Test" ma:default="" ma:fieldId="{f25e8360-4d02-4c9c-a844-1ee687a49438}" ma:taxonomyMulti="true" ma:sspId="6d29a467-ccb3-40ae-b171-e388b769af89" ma:termSetId="0c313a30-9442-460b-a5db-03a3f5b34be1" ma:anchorId="00000000-0000-0000-0000-000000000000" ma:open="fals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LengthInSeconds" ma:index="26" nillable="true" ma:displayName="MediaLengthInSeconds" ma:hidden="true" ma:internalName="MediaLengthInSeconds" ma:readOnly="true">
      <xsd:simpleType>
        <xsd:restriction base="dms:Unknow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05ba27-bc3d-41bd-a42b-007624deac7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9ad0a58-6f7c-4ef9-8020-e799a0d1de24}" ma:internalName="TaxCatchAll" ma:showField="CatchAllData" ma:web="ad05ba27-bc3d-41bd-a42b-007624deac7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05ba27-bc3d-41bd-a42b-007624deac75" xsi:nil="true"/>
    <lcf76f155ced4ddcb4097134ff3c332f xmlns="4de5796f-9ad6-484b-bcdb-48ecc4b00915">
      <Terms xmlns="http://schemas.microsoft.com/office/infopath/2007/PartnerControls"/>
    </lcf76f155ced4ddcb4097134ff3c332f>
    <Tag xmlns="4de5796f-9ad6-484b-bcdb-48ecc4b00915" xsi:nil="true"/>
    <Epic_x002f_Topic xmlns="4de5796f-9ad6-484b-bcdb-48ecc4b00915" xsi:nil="true"/>
    <f25e83604d024c9ca8441ee687a49438 xmlns="4de5796f-9ad6-484b-bcdb-48ecc4b00915">
      <Terms xmlns="http://schemas.microsoft.com/office/infopath/2007/PartnerControls"/>
    </f25e83604d024c9ca8441ee687a49438>
    <SharedWithUsers xmlns="ad05ba27-bc3d-41bd-a42b-007624deac75">
      <UserInfo>
        <DisplayName>Brugman, Sal [USA]</DisplayName>
        <AccountId>11</AccountId>
        <AccountType/>
      </UserInfo>
    </SharedWithUsers>
  </documentManagement>
</p:properties>
</file>

<file path=customXml/itemProps1.xml><?xml version="1.0" encoding="utf-8"?>
<ds:datastoreItem xmlns:ds="http://schemas.openxmlformats.org/officeDocument/2006/customXml" ds:itemID="{4CA9A3D2-F713-4334-8316-162C61C38175}">
  <ds:schemaRefs>
    <ds:schemaRef ds:uri="4de5796f-9ad6-484b-bcdb-48ecc4b00915"/>
    <ds:schemaRef ds:uri="ad05ba27-bc3d-41bd-a42b-007624deac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D5C384-5587-441C-80DA-6E5EA3FF27ED}">
  <ds:schemaRefs>
    <ds:schemaRef ds:uri="http://schemas.microsoft.com/sharepoint/v3/contenttype/forms"/>
  </ds:schemaRefs>
</ds:datastoreItem>
</file>

<file path=customXml/itemProps3.xml><?xml version="1.0" encoding="utf-8"?>
<ds:datastoreItem xmlns:ds="http://schemas.openxmlformats.org/officeDocument/2006/customXml" ds:itemID="{16C4BFFA-B67A-4A65-BDE7-988AAD5205AC}">
  <ds:schemaRef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elements/1.1/"/>
    <ds:schemaRef ds:uri="4de5796f-9ad6-484b-bcdb-48ecc4b00915"/>
    <ds:schemaRef ds:uri="http://schemas.microsoft.com/office/2006/documentManagement/types"/>
    <ds:schemaRef ds:uri="ad05ba27-bc3d-41bd-a42b-007624deac75"/>
    <ds:schemaRef ds:uri="http://purl.org/dc/terms/"/>
  </ds:schemaRefs>
</ds:datastoreItem>
</file>

<file path=docMetadata/LabelInfo.xml><?xml version="1.0" encoding="utf-8"?>
<clbl:labelList xmlns:clbl="http://schemas.microsoft.com/office/2020/mipLabelMetadata">
  <clbl:label id="{51d9dc18-15ea-424b-b24d-55ab4d4e7519}" enabled="1" method="Privileged" siteId="{d5fe813e-0caa-432a-b2ac-d555aa91bd1c}" removed="0"/>
</clbl:labelList>
</file>

<file path=docProps/app.xml><?xml version="1.0" encoding="utf-8"?>
<Properties xmlns="http://schemas.openxmlformats.org/officeDocument/2006/extended-properties" xmlns:vt="http://schemas.openxmlformats.org/officeDocument/2006/docPropsVTypes">
  <Template/>
  <TotalTime>8837</TotalTime>
  <Words>396</Words>
  <Application>Microsoft Office PowerPoint</Application>
  <PresentationFormat>Widescreen</PresentationFormat>
  <Paragraphs>50</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Franklin Gothic Book</vt:lpstr>
      <vt:lpstr>Mulish</vt:lpstr>
      <vt:lpstr>Segoe UI</vt:lpstr>
      <vt:lpstr>Symbol</vt:lpstr>
      <vt:lpstr>Wingdings 2</vt:lpstr>
      <vt:lpstr>Wingdings 3</vt:lpstr>
      <vt:lpstr>Office Theme</vt:lpstr>
      <vt:lpstr>MyJobCorps</vt:lpstr>
      <vt:lpstr>Agenda</vt:lpstr>
      <vt:lpstr>Enhanced Navigation</vt:lpstr>
      <vt:lpstr>Application Verification</vt:lpstr>
      <vt:lpstr>Document Repository</vt:lpstr>
      <vt:lpstr>Updated Reporting</vt:lpstr>
      <vt:lpstr>Questions </vt:lpstr>
      <vt:lpstr>MyJobCorps </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Felder, Lakeisha - ETA</dc:creator>
  <cp:lastModifiedBy>Fitzpatrick, Emily [USA]</cp:lastModifiedBy>
  <cp:revision>33</cp:revision>
  <dcterms:created xsi:type="dcterms:W3CDTF">2023-05-01T20:30:49Z</dcterms:created>
  <dcterms:modified xsi:type="dcterms:W3CDTF">2024-07-25T16:24:15Z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graphic Coverage">
    <vt:lpwstr/>
  </property>
  <property fmtid="{D5CDD505-2E9C-101B-9397-08002B2CF9AE}" pid="3" name="ContentTypeId">
    <vt:lpwstr>0x01010081D7AF3BEA99F8469B6CB3554380C8BF</vt:lpwstr>
  </property>
  <property fmtid="{D5CDD505-2E9C-101B-9397-08002B2CF9AE}" pid="4" name="WHD Subject">
    <vt:lpwstr/>
  </property>
  <property fmtid="{D5CDD505-2E9C-101B-9397-08002B2CF9AE}" pid="5" name="_dlc_DocIdItemGuid">
    <vt:lpwstr>a78bf1a8-ba27-4556-8d2e-eb4e888f18c4</vt:lpwstr>
  </property>
  <property fmtid="{D5CDD505-2E9C-101B-9397-08002B2CF9AE}" pid="6" name="Industry (NAICS)">
    <vt:lpwstr/>
  </property>
  <property fmtid="{D5CDD505-2E9C-101B-9397-08002B2CF9AE}" pid="7" name="Authorities">
    <vt:lpwstr/>
  </property>
  <property fmtid="{D5CDD505-2E9C-101B-9397-08002B2CF9AE}" pid="8" name="WHD Record Type">
    <vt:lpwstr>1503;#Working Document|370846c5-6e28-48dd-b8f7-015a3e071f0f</vt:lpwstr>
  </property>
  <property fmtid="{D5CDD505-2E9C-101B-9397-08002B2CF9AE}" pid="9" name="_dlc_policyId">
    <vt:lpwstr/>
  </property>
  <property fmtid="{D5CDD505-2E9C-101B-9397-08002B2CF9AE}" pid="10" name="ItemRetentionFormula">
    <vt:lpwstr/>
  </property>
  <property fmtid="{D5CDD505-2E9C-101B-9397-08002B2CF9AE}" pid="11" name="Modernization Document">
    <vt:lpwstr/>
  </property>
  <property fmtid="{D5CDD505-2E9C-101B-9397-08002B2CF9AE}" pid="12" name="MediaServiceImageTags">
    <vt:lpwstr/>
  </property>
  <property fmtid="{D5CDD505-2E9C-101B-9397-08002B2CF9AE}" pid="13" name="Test">
    <vt:lpwstr/>
  </property>
</Properties>
</file>